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7374" autoAdjust="0"/>
  </p:normalViewPr>
  <p:slideViewPr>
    <p:cSldViewPr snapToGrid="0" showGuides="1">
      <p:cViewPr varScale="1">
        <p:scale>
          <a:sx n="137" d="100"/>
          <a:sy n="137" d="100"/>
        </p:scale>
        <p:origin x="1068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9A64D-5AC7-46FF-BCF1-89B11DB04504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C6D2-B525-4218-A86A-B9FAA94FF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05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baseline="0" dirty="0"/>
              <a:t>Löwen haben ein kurzes, sandfarben oder </a:t>
            </a:r>
            <a:r>
              <a:rPr lang="de-DE" sz="1600" b="0" baseline="0" dirty="0">
                <a:solidFill>
                  <a:srgbClr val="FF0000"/>
                </a:solidFill>
              </a:rPr>
              <a:t>gelblich </a:t>
            </a:r>
            <a:r>
              <a:rPr lang="de-DE" sz="1600" b="1" baseline="0" dirty="0">
                <a:solidFill>
                  <a:srgbClr val="FF0000"/>
                </a:solidFill>
              </a:rPr>
              <a:t>bis </a:t>
            </a:r>
            <a:r>
              <a:rPr lang="de-DE" sz="1600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dunkelocker</a:t>
            </a:r>
            <a:r>
              <a:rPr lang="de-DE" sz="1600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oder </a:t>
            </a:r>
            <a:r>
              <a:rPr lang="de-DE" sz="1600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lohfarben</a:t>
            </a:r>
            <a:r>
              <a:rPr lang="de-DE" sz="1600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(hell rotbraun) </a:t>
            </a:r>
            <a:r>
              <a:rPr lang="de-DE" sz="1600" b="0" baseline="0" dirty="0"/>
              <a:t>gefärbtes Fell. Die Unterseite und die Beininnenseiten sind heller beziehungsweise weiß. Auffällig ist die schwarze Schwanzquaste, die häufig einen als Hornstachel bezeichneten </a:t>
            </a:r>
            <a:r>
              <a:rPr lang="de-DE" sz="1600" b="0" baseline="0" dirty="0" err="1"/>
              <a:t>keratinösen</a:t>
            </a:r>
            <a:r>
              <a:rPr lang="de-DE" sz="1600" b="0" baseline="0" dirty="0"/>
              <a:t> Sporn umgibt. (aus Wikipedia)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BC6D2-B525-4218-A86A-B9FAA94FFF6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90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9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68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95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54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3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62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71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66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4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12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41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1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95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2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11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9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59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4308-7E03-439E-B09F-087F0E2B8323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7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23C47-AF3A-CC73-0CD0-D60AF603F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Der Löwe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52BA9-9B56-13CB-2E29-80B43CEC1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König der Tiere</a:t>
            </a:r>
          </a:p>
        </p:txBody>
      </p:sp>
    </p:spTree>
    <p:extLst>
      <p:ext uri="{BB962C8B-B14F-4D97-AF65-F5344CB8AC3E}">
        <p14:creationId xmlns:p14="http://schemas.microsoft.com/office/powerpoint/2010/main" val="230796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meiner Präsentation?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59146-1BC8-7255-293C-A62FA950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Diese Präsentation zeigt alle wichtigen Informationen zu dem Säugetier Löwe</a:t>
            </a:r>
          </a:p>
          <a:p>
            <a:r>
              <a:rPr lang="de-DE" dirty="0"/>
              <a:t>Die Merkmale des Löwen</a:t>
            </a:r>
          </a:p>
          <a:p>
            <a:r>
              <a:rPr lang="de-DE" dirty="0"/>
              <a:t>Der Lebensraum des Löwen</a:t>
            </a:r>
          </a:p>
          <a:p>
            <a:r>
              <a:rPr lang="de-DE" dirty="0"/>
              <a:t>Die Lebensweise</a:t>
            </a:r>
          </a:p>
          <a:p>
            <a:r>
              <a:rPr lang="de-DE" dirty="0"/>
              <a:t>Die verschiedenen Arten des Löwen</a:t>
            </a:r>
          </a:p>
          <a:p>
            <a:r>
              <a:rPr lang="de-DE" dirty="0"/>
              <a:t>Der Löwe und der Mensch</a:t>
            </a:r>
          </a:p>
        </p:txBody>
      </p:sp>
    </p:spTree>
    <p:extLst>
      <p:ext uri="{BB962C8B-B14F-4D97-AF65-F5344CB8AC3E}">
        <p14:creationId xmlns:p14="http://schemas.microsoft.com/office/powerpoint/2010/main" val="402795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15DFE-44C4-8E59-88A5-647C345A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Merkmale des Löwen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FAD925-1831-2D05-AE46-304AE63608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Körperbau</a:t>
            </a:r>
          </a:p>
          <a:p>
            <a:pPr lvl="1"/>
            <a:r>
              <a:rPr lang="de-DE" sz="1600" dirty="0"/>
              <a:t>Löwen haben ein kurzes, sandfarben oder gelblich bis </a:t>
            </a:r>
            <a:r>
              <a:rPr lang="de-DE" sz="1600" dirty="0" err="1"/>
              <a:t>dunkelocker</a:t>
            </a:r>
            <a:r>
              <a:rPr lang="de-DE" sz="1600" dirty="0"/>
              <a:t> oder </a:t>
            </a:r>
            <a:r>
              <a:rPr lang="de-DE" sz="1600" dirty="0" err="1"/>
              <a:t>lohfarben</a:t>
            </a:r>
            <a:r>
              <a:rPr lang="de-DE" sz="1600" dirty="0"/>
              <a:t> (hell rotbraun) gefärbtes Fell. Die Unterseite und die Beininnenseiten sind heller beziehungsweise weiß. Auffällig ist die schwarze Schwanzquaste, die häufig einen als Hornstachel bezeichneten </a:t>
            </a:r>
            <a:r>
              <a:rPr lang="de-DE" sz="1600" dirty="0" err="1"/>
              <a:t>keratinösen</a:t>
            </a:r>
            <a:r>
              <a:rPr lang="de-DE" sz="1600" dirty="0"/>
              <a:t> Sporn umgibt. (aus Wikipedia)</a:t>
            </a:r>
          </a:p>
          <a:p>
            <a:r>
              <a:rPr lang="de-DE" dirty="0"/>
              <a:t>Körperbau (nur als Spiegelstriche)</a:t>
            </a:r>
          </a:p>
          <a:p>
            <a:pPr lvl="1"/>
            <a:r>
              <a:rPr lang="de-DE" sz="1600" dirty="0"/>
              <a:t>kurzes, sandfarben oder gelbliches Fell</a:t>
            </a:r>
          </a:p>
          <a:p>
            <a:pPr lvl="1"/>
            <a:r>
              <a:rPr lang="de-DE" sz="1600" dirty="0"/>
              <a:t>Unterseite heller beziehungsweise weiß</a:t>
            </a:r>
          </a:p>
          <a:p>
            <a:pPr lvl="1"/>
            <a:r>
              <a:rPr lang="de-DE" sz="1600" dirty="0"/>
              <a:t>schwarze Schwanzquaste (aus Wikipedia)</a:t>
            </a:r>
            <a:endParaRPr lang="de-DE" dirty="0"/>
          </a:p>
          <a:p>
            <a:r>
              <a:rPr lang="de-DE" dirty="0"/>
              <a:t>Größe</a:t>
            </a:r>
          </a:p>
          <a:p>
            <a:r>
              <a:rPr lang="de-DE" dirty="0"/>
              <a:t>Mähne</a:t>
            </a:r>
          </a:p>
          <a:p>
            <a:endParaRPr lang="de-DE" dirty="0"/>
          </a:p>
        </p:txBody>
      </p:sp>
      <p:pic>
        <p:nvPicPr>
          <p:cNvPr id="6" name="Inhaltsplatzhalter 5" descr="Ein Bild, das Säugetier, Großkatze, Landtier, Große Katzen enthält.&#10;&#10;Automatisch generierte Beschreibung">
            <a:extLst>
              <a:ext uri="{FF2B5EF4-FFF2-40B4-BE49-F238E27FC236}">
                <a16:creationId xmlns:a16="http://schemas.microsoft.com/office/drawing/2014/main" id="{F06832E9-7D3A-0414-1D4B-54A2AEF98F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96108"/>
            <a:ext cx="5334000" cy="4019946"/>
          </a:xfrm>
        </p:spPr>
      </p:pic>
    </p:spTree>
    <p:extLst>
      <p:ext uri="{BB962C8B-B14F-4D97-AF65-F5344CB8AC3E}">
        <p14:creationId xmlns:p14="http://schemas.microsoft.com/office/powerpoint/2010/main" val="391657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ist König der Tiere</a:t>
            </a:r>
          </a:p>
        </p:txBody>
      </p:sp>
      <p:pic>
        <p:nvPicPr>
          <p:cNvPr id="7" name="Grafik 6" descr="Löwe Silhouette">
            <a:extLst>
              <a:ext uri="{FF2B5EF4-FFF2-40B4-BE49-F238E27FC236}">
                <a16:creationId xmlns:a16="http://schemas.microsoft.com/office/drawing/2014/main" id="{49F097CA-BEC0-FC3A-D70E-CD0FD764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8228" y="2351457"/>
            <a:ext cx="2312855" cy="231285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ABCB58C-75E6-FD28-CD58-5BFC8FDB056D}"/>
              </a:ext>
            </a:extLst>
          </p:cNvPr>
          <p:cNvSpPr/>
          <p:nvPr/>
        </p:nvSpPr>
        <p:spPr>
          <a:xfrm>
            <a:off x="3888049" y="2210461"/>
            <a:ext cx="3181432" cy="2251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7191"/>
              </a:avLst>
            </a:prstTxWarp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80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PowerPoint Gruppen-Aufgabe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59146-1BC8-7255-293C-A62FA950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Warum ist Eurer Meinung nach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3200" b="1" dirty="0"/>
              <a:t>der Löwe König der Tiere?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Oder ist gar nicht </a:t>
            </a:r>
            <a:r>
              <a:rPr lang="de-DE" dirty="0">
                <a:highlight>
                  <a:srgbClr val="FFFF00"/>
                </a:highlight>
              </a:rPr>
              <a:t>er</a:t>
            </a:r>
            <a:r>
              <a:rPr lang="de-DE" dirty="0"/>
              <a:t> der König?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Aufgabe in 30 Minuten erfüllen – Gruppe mit 2 oder 3 Personen</a:t>
            </a:r>
          </a:p>
        </p:txBody>
      </p:sp>
    </p:spTree>
    <p:extLst>
      <p:ext uri="{BB962C8B-B14F-4D97-AF65-F5344CB8AC3E}">
        <p14:creationId xmlns:p14="http://schemas.microsoft.com/office/powerpoint/2010/main" val="2106570470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212</Words>
  <Application>Microsoft Office PowerPoint</Application>
  <PresentationFormat>Breitbild</PresentationFormat>
  <Paragraphs>34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Adobe Gothic Std B</vt:lpstr>
      <vt:lpstr>Arial</vt:lpstr>
      <vt:lpstr>Calibri</vt:lpstr>
      <vt:lpstr>Century Gothic</vt:lpstr>
      <vt:lpstr>Kondensstreifen</vt:lpstr>
      <vt:lpstr>Der Löwe</vt:lpstr>
      <vt:lpstr>Inhalt meiner Präsentation?</vt:lpstr>
      <vt:lpstr>Die Merkmale des Löwen</vt:lpstr>
      <vt:lpstr>Wer ist König der Tiere</vt:lpstr>
      <vt:lpstr>PowerPoint Gruppen-Aufgabe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Löwe</dc:title>
  <dc:creator>Thomas Ströbel</dc:creator>
  <cp:keywords/>
  <cp:lastModifiedBy>Thomas Ströbel</cp:lastModifiedBy>
  <cp:revision>6</cp:revision>
  <dcterms:created xsi:type="dcterms:W3CDTF">2023-11-12T16:02:50Z</dcterms:created>
  <dcterms:modified xsi:type="dcterms:W3CDTF">2023-11-13T12:00:35Z</dcterms:modified>
</cp:coreProperties>
</file>