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E61AA0-7150-481B-810F-73FCCD5F1273}" v="2" dt="2023-11-20T12:42:03.7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49" d="100"/>
          <a:sy n="149" d="100"/>
        </p:scale>
        <p:origin x="64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9B8458-76C0-4892-8141-94DFD74805A9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de-DE"/>
        </a:p>
      </dgm:t>
    </dgm:pt>
    <dgm:pt modelId="{E68B44B9-A8CB-48CF-94C0-EC57B96AD874}">
      <dgm:prSet phldrT="[Text]"/>
      <dgm:spPr/>
      <dgm:t>
        <a:bodyPr/>
        <a:lstStyle/>
        <a:p>
          <a:pPr algn="l"/>
          <a:r>
            <a:rPr lang="de-DE"/>
            <a:t>|Aussehen</a:t>
          </a:r>
        </a:p>
      </dgm:t>
    </dgm:pt>
    <dgm:pt modelId="{4884614A-F252-415F-8E11-6986FE23E968}" type="parTrans" cxnId="{6662224E-029E-4DA1-9925-9B9D80A9B63B}">
      <dgm:prSet/>
      <dgm:spPr/>
      <dgm:t>
        <a:bodyPr/>
        <a:lstStyle/>
        <a:p>
          <a:endParaRPr lang="de-DE"/>
        </a:p>
      </dgm:t>
    </dgm:pt>
    <dgm:pt modelId="{C40E31D9-C4C7-433C-9B49-48A8845147AE}" type="sibTrans" cxnId="{6662224E-029E-4DA1-9925-9B9D80A9B63B}">
      <dgm:prSet/>
      <dgm:spPr/>
      <dgm:t>
        <a:bodyPr/>
        <a:lstStyle/>
        <a:p>
          <a:endParaRPr lang="de-DE"/>
        </a:p>
      </dgm:t>
    </dgm:pt>
    <dgm:pt modelId="{9A2526ED-0CB5-41F1-85F0-EB75DEFCCEBC}">
      <dgm:prSet phldrT="[Text]"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de-DE"/>
            <a:t>kurzes, sandfarben oder gelbliches Fell</a:t>
          </a:r>
        </a:p>
      </dgm:t>
    </dgm:pt>
    <dgm:pt modelId="{69ACA587-2B4E-4D44-92FB-21B41A813D98}" type="parTrans" cxnId="{013D720E-30CC-4ACD-ACAA-B7771EF73C83}">
      <dgm:prSet/>
      <dgm:spPr/>
      <dgm:t>
        <a:bodyPr/>
        <a:lstStyle/>
        <a:p>
          <a:endParaRPr lang="de-DE"/>
        </a:p>
      </dgm:t>
    </dgm:pt>
    <dgm:pt modelId="{70B2A081-8313-4658-A26B-5576821DEC3A}" type="sibTrans" cxnId="{013D720E-30CC-4ACD-ACAA-B7771EF73C83}">
      <dgm:prSet/>
      <dgm:spPr/>
      <dgm:t>
        <a:bodyPr/>
        <a:lstStyle/>
        <a:p>
          <a:endParaRPr lang="de-DE"/>
        </a:p>
      </dgm:t>
    </dgm:pt>
    <dgm:pt modelId="{9CDB474C-719B-4A7A-8516-41E6CE9BA205}">
      <dgm:prSet phldrT="[Text]"/>
      <dgm:spPr/>
      <dgm:t>
        <a:bodyPr/>
        <a:lstStyle/>
        <a:p>
          <a:pPr algn="l"/>
          <a:r>
            <a:rPr lang="de-DE"/>
            <a:t>|Größe</a:t>
          </a:r>
        </a:p>
      </dgm:t>
    </dgm:pt>
    <dgm:pt modelId="{95B19937-1916-42A2-8E42-0326ADFFEADC}" type="parTrans" cxnId="{F37CB82A-544C-4B50-9271-9590E23A835F}">
      <dgm:prSet/>
      <dgm:spPr/>
      <dgm:t>
        <a:bodyPr/>
        <a:lstStyle/>
        <a:p>
          <a:endParaRPr lang="de-DE"/>
        </a:p>
      </dgm:t>
    </dgm:pt>
    <dgm:pt modelId="{A52513AD-D0A0-4AF2-90F5-317ADB1F573D}" type="sibTrans" cxnId="{F37CB82A-544C-4B50-9271-9590E23A835F}">
      <dgm:prSet/>
      <dgm:spPr/>
      <dgm:t>
        <a:bodyPr/>
        <a:lstStyle/>
        <a:p>
          <a:endParaRPr lang="de-DE"/>
        </a:p>
      </dgm:t>
    </dgm:pt>
    <dgm:pt modelId="{0D3D6585-EA05-4A01-8FF9-CFD9B6DFFA60}">
      <dgm:prSet phldrT="[Text]"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de-DE" dirty="0"/>
            <a:t>groß</a:t>
          </a:r>
        </a:p>
      </dgm:t>
    </dgm:pt>
    <dgm:pt modelId="{0DEAA444-2E65-4840-BD70-0F342B17DEB8}" type="parTrans" cxnId="{7077D642-F021-417B-9581-6019969B218D}">
      <dgm:prSet/>
      <dgm:spPr/>
      <dgm:t>
        <a:bodyPr/>
        <a:lstStyle/>
        <a:p>
          <a:endParaRPr lang="de-DE"/>
        </a:p>
      </dgm:t>
    </dgm:pt>
    <dgm:pt modelId="{CDD46364-3DF3-45BC-8B1C-21E96ACCD1D7}" type="sibTrans" cxnId="{7077D642-F021-417B-9581-6019969B218D}">
      <dgm:prSet/>
      <dgm:spPr/>
      <dgm:t>
        <a:bodyPr/>
        <a:lstStyle/>
        <a:p>
          <a:endParaRPr lang="de-DE"/>
        </a:p>
      </dgm:t>
    </dgm:pt>
    <dgm:pt modelId="{4DA182FA-1B28-4524-882F-D9D5033AFFC3}">
      <dgm:prSet phldrT="[Text]"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de-DE" dirty="0"/>
            <a:t>mächtig</a:t>
          </a:r>
        </a:p>
      </dgm:t>
    </dgm:pt>
    <dgm:pt modelId="{FE0C35C9-95F5-4E2C-A91B-ED4D326C2891}" type="parTrans" cxnId="{B6E0E721-CDDC-4907-9D08-346E967520FA}">
      <dgm:prSet/>
      <dgm:spPr/>
      <dgm:t>
        <a:bodyPr/>
        <a:lstStyle/>
        <a:p>
          <a:endParaRPr lang="de-DE"/>
        </a:p>
      </dgm:t>
    </dgm:pt>
    <dgm:pt modelId="{15D53DBB-0C45-49B4-BCAE-760AE494FBF9}" type="sibTrans" cxnId="{B6E0E721-CDDC-4907-9D08-346E967520FA}">
      <dgm:prSet/>
      <dgm:spPr/>
      <dgm:t>
        <a:bodyPr/>
        <a:lstStyle/>
        <a:p>
          <a:endParaRPr lang="de-DE"/>
        </a:p>
      </dgm:t>
    </dgm:pt>
    <dgm:pt modelId="{F50FC6DE-3B1C-471C-9BB7-F636B358A7A0}">
      <dgm:prSet phldrT="[Text]"/>
      <dgm:spPr/>
      <dgm:t>
        <a:bodyPr/>
        <a:lstStyle/>
        <a:p>
          <a:pPr algn="l"/>
          <a:r>
            <a:rPr lang="de-DE"/>
            <a:t>|Mähne</a:t>
          </a:r>
        </a:p>
      </dgm:t>
    </dgm:pt>
    <dgm:pt modelId="{28062B27-4030-4A8C-976E-EF183D48B628}" type="parTrans" cxnId="{2CB238D2-E5F6-4451-8C95-B59FD740EC2A}">
      <dgm:prSet/>
      <dgm:spPr/>
      <dgm:t>
        <a:bodyPr/>
        <a:lstStyle/>
        <a:p>
          <a:endParaRPr lang="de-DE"/>
        </a:p>
      </dgm:t>
    </dgm:pt>
    <dgm:pt modelId="{76A01B46-6B7D-4012-B6B1-CEF2AF32D7BC}" type="sibTrans" cxnId="{2CB238D2-E5F6-4451-8C95-B59FD740EC2A}">
      <dgm:prSet/>
      <dgm:spPr/>
      <dgm:t>
        <a:bodyPr/>
        <a:lstStyle/>
        <a:p>
          <a:endParaRPr lang="de-DE"/>
        </a:p>
      </dgm:t>
    </dgm:pt>
    <dgm:pt modelId="{68B24C7E-1450-402C-868B-85AEA8768D34}">
      <dgm:prSet phldrT="[Text]"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de-DE" dirty="0"/>
            <a:t>lang</a:t>
          </a:r>
        </a:p>
      </dgm:t>
    </dgm:pt>
    <dgm:pt modelId="{43016021-8B17-45D0-90BE-1C28A1251D19}" type="parTrans" cxnId="{F7EEDD81-9ACA-4CA1-BBEC-9B03D68C57D4}">
      <dgm:prSet/>
      <dgm:spPr/>
      <dgm:t>
        <a:bodyPr/>
        <a:lstStyle/>
        <a:p>
          <a:endParaRPr lang="de-DE"/>
        </a:p>
      </dgm:t>
    </dgm:pt>
    <dgm:pt modelId="{161D265F-5F3F-4004-92EA-63A1730DD0C6}" type="sibTrans" cxnId="{F7EEDD81-9ACA-4CA1-BBEC-9B03D68C57D4}">
      <dgm:prSet/>
      <dgm:spPr/>
      <dgm:t>
        <a:bodyPr/>
        <a:lstStyle/>
        <a:p>
          <a:endParaRPr lang="de-DE"/>
        </a:p>
      </dgm:t>
    </dgm:pt>
    <dgm:pt modelId="{FEB5A4BD-70E8-44EF-AD21-08297AD85C67}">
      <dgm:prSet phldrT="[Text]"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de-DE" dirty="0"/>
            <a:t>zottelig</a:t>
          </a:r>
        </a:p>
      </dgm:t>
    </dgm:pt>
    <dgm:pt modelId="{8F8DDC9E-EE3D-42D0-AACD-566E347B515C}" type="parTrans" cxnId="{EAEED476-087D-472D-9E93-C29B1DC2D5DE}">
      <dgm:prSet/>
      <dgm:spPr/>
      <dgm:t>
        <a:bodyPr/>
        <a:lstStyle/>
        <a:p>
          <a:endParaRPr lang="de-DE"/>
        </a:p>
      </dgm:t>
    </dgm:pt>
    <dgm:pt modelId="{923C33D6-433B-4413-B3EB-A39A8D30DB92}" type="sibTrans" cxnId="{EAEED476-087D-472D-9E93-C29B1DC2D5DE}">
      <dgm:prSet/>
      <dgm:spPr/>
      <dgm:t>
        <a:bodyPr/>
        <a:lstStyle/>
        <a:p>
          <a:endParaRPr lang="de-DE"/>
        </a:p>
      </dgm:t>
    </dgm:pt>
    <dgm:pt modelId="{3143F690-887B-4A38-8C79-85EE8D96C674}">
      <dgm:prSet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de-DE"/>
            <a:t>Unterseite heller beziehungsweise weiß</a:t>
          </a:r>
        </a:p>
      </dgm:t>
    </dgm:pt>
    <dgm:pt modelId="{089BD8C2-D7C8-499B-A0E8-762259595CC6}" type="parTrans" cxnId="{64F0EFC8-672F-4A3B-9BA2-61465C100CEF}">
      <dgm:prSet/>
      <dgm:spPr/>
      <dgm:t>
        <a:bodyPr/>
        <a:lstStyle/>
        <a:p>
          <a:endParaRPr lang="de-DE"/>
        </a:p>
      </dgm:t>
    </dgm:pt>
    <dgm:pt modelId="{AACA3627-EA8B-427F-8556-91AA1D60F8EF}" type="sibTrans" cxnId="{64F0EFC8-672F-4A3B-9BA2-61465C100CEF}">
      <dgm:prSet/>
      <dgm:spPr/>
      <dgm:t>
        <a:bodyPr/>
        <a:lstStyle/>
        <a:p>
          <a:endParaRPr lang="de-DE"/>
        </a:p>
      </dgm:t>
    </dgm:pt>
    <dgm:pt modelId="{3E9FE070-EDC0-4AB6-9E0B-126F66089876}">
      <dgm:prSet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de-DE"/>
            <a:t>schwarze Schwanzquaste (aus Wikipedia)</a:t>
          </a:r>
        </a:p>
      </dgm:t>
    </dgm:pt>
    <dgm:pt modelId="{36CF59B1-8224-475D-9384-E2C7B9EE0320}" type="parTrans" cxnId="{05F717DB-D488-44A9-BE5A-659B1AE265F9}">
      <dgm:prSet/>
      <dgm:spPr/>
      <dgm:t>
        <a:bodyPr/>
        <a:lstStyle/>
        <a:p>
          <a:endParaRPr lang="de-DE"/>
        </a:p>
      </dgm:t>
    </dgm:pt>
    <dgm:pt modelId="{1A0C7B15-4A97-46FC-8C5B-3D62A47DCD48}" type="sibTrans" cxnId="{05F717DB-D488-44A9-BE5A-659B1AE265F9}">
      <dgm:prSet/>
      <dgm:spPr/>
      <dgm:t>
        <a:bodyPr/>
        <a:lstStyle/>
        <a:p>
          <a:endParaRPr lang="de-DE"/>
        </a:p>
      </dgm:t>
    </dgm:pt>
    <dgm:pt modelId="{E1CD5113-F59B-4534-8F7D-E886689CA573}">
      <dgm:prSet/>
      <dgm:spPr/>
      <dgm:t>
        <a:bodyPr/>
        <a:lstStyle/>
        <a:p>
          <a:pPr algn="l"/>
          <a:r>
            <a:rPr lang="de-DE"/>
            <a:t>| Laute</a:t>
          </a:r>
        </a:p>
      </dgm:t>
    </dgm:pt>
    <dgm:pt modelId="{41B2EFFA-B588-4B23-9E77-05BC6B0C40B8}" type="parTrans" cxnId="{C9D2CE3C-3620-4A92-B799-817DE02F3FC7}">
      <dgm:prSet/>
      <dgm:spPr/>
      <dgm:t>
        <a:bodyPr/>
        <a:lstStyle/>
        <a:p>
          <a:endParaRPr lang="de-DE"/>
        </a:p>
      </dgm:t>
    </dgm:pt>
    <dgm:pt modelId="{F18C70F6-00CC-4101-94B5-CA053F6533ED}" type="sibTrans" cxnId="{C9D2CE3C-3620-4A92-B799-817DE02F3FC7}">
      <dgm:prSet/>
      <dgm:spPr/>
      <dgm:t>
        <a:bodyPr/>
        <a:lstStyle/>
        <a:p>
          <a:endParaRPr lang="de-DE"/>
        </a:p>
      </dgm:t>
    </dgm:pt>
    <dgm:pt modelId="{DF65A12C-94FB-453E-A2F4-66A9163B48B5}">
      <dgm:prSet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de-DE" dirty="0"/>
            <a:t>Schnurren</a:t>
          </a:r>
        </a:p>
      </dgm:t>
    </dgm:pt>
    <dgm:pt modelId="{393E1D4F-9442-456A-B9E0-5A36155C3134}" type="parTrans" cxnId="{DB672950-659B-47E6-A525-4CB3FB6741D3}">
      <dgm:prSet/>
      <dgm:spPr/>
      <dgm:t>
        <a:bodyPr/>
        <a:lstStyle/>
        <a:p>
          <a:endParaRPr lang="de-DE"/>
        </a:p>
      </dgm:t>
    </dgm:pt>
    <dgm:pt modelId="{33CC161E-E61A-490A-B08E-E5B21C737A39}" type="sibTrans" cxnId="{DB672950-659B-47E6-A525-4CB3FB6741D3}">
      <dgm:prSet/>
      <dgm:spPr/>
      <dgm:t>
        <a:bodyPr/>
        <a:lstStyle/>
        <a:p>
          <a:endParaRPr lang="de-DE"/>
        </a:p>
      </dgm:t>
    </dgm:pt>
    <dgm:pt modelId="{E41C9BFB-04FB-464A-8991-7C5D2B0FEE8D}">
      <dgm:prSet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de-DE" dirty="0"/>
            <a:t>Knurren</a:t>
          </a:r>
        </a:p>
      </dgm:t>
    </dgm:pt>
    <dgm:pt modelId="{F53F0492-FD3F-4FC4-B011-456EA4D4CDAE}" type="parTrans" cxnId="{91BD6E81-990C-46AD-885F-C7B535374F7A}">
      <dgm:prSet/>
      <dgm:spPr/>
      <dgm:t>
        <a:bodyPr/>
        <a:lstStyle/>
        <a:p>
          <a:endParaRPr lang="de-DE"/>
        </a:p>
      </dgm:t>
    </dgm:pt>
    <dgm:pt modelId="{BC7A3093-CDA6-41F4-8CB7-422F86C1F151}" type="sibTrans" cxnId="{91BD6E81-990C-46AD-885F-C7B535374F7A}">
      <dgm:prSet/>
      <dgm:spPr/>
      <dgm:t>
        <a:bodyPr/>
        <a:lstStyle/>
        <a:p>
          <a:endParaRPr lang="de-DE"/>
        </a:p>
      </dgm:t>
    </dgm:pt>
    <dgm:pt modelId="{B3526CE3-A74E-4EA4-A592-9241359B1C61}">
      <dgm:prSet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de-DE" dirty="0"/>
            <a:t>Brüllen</a:t>
          </a:r>
        </a:p>
      </dgm:t>
    </dgm:pt>
    <dgm:pt modelId="{493DB93B-5855-4981-9F80-D7A63764772C}" type="parTrans" cxnId="{2C37BC39-19D9-4CB2-9B00-33D0E2DBB0A0}">
      <dgm:prSet/>
      <dgm:spPr/>
      <dgm:t>
        <a:bodyPr/>
        <a:lstStyle/>
        <a:p>
          <a:endParaRPr lang="de-DE"/>
        </a:p>
      </dgm:t>
    </dgm:pt>
    <dgm:pt modelId="{B85B1FF0-F68F-4C85-AA0E-024EC0FF89F5}" type="sibTrans" cxnId="{2C37BC39-19D9-4CB2-9B00-33D0E2DBB0A0}">
      <dgm:prSet/>
      <dgm:spPr/>
      <dgm:t>
        <a:bodyPr/>
        <a:lstStyle/>
        <a:p>
          <a:endParaRPr lang="de-DE"/>
        </a:p>
      </dgm:t>
    </dgm:pt>
    <dgm:pt modelId="{F6F0A01A-DE77-4D6D-B682-0456AD8B7B7E}" type="pres">
      <dgm:prSet presAssocID="{C29B8458-76C0-4892-8141-94DFD74805A9}" presName="Name0" presStyleCnt="0">
        <dgm:presLayoutVars>
          <dgm:dir/>
          <dgm:animLvl val="lvl"/>
          <dgm:resizeHandles val="exact"/>
        </dgm:presLayoutVars>
      </dgm:prSet>
      <dgm:spPr/>
    </dgm:pt>
    <dgm:pt modelId="{6B985C8E-AFAD-48BA-B42D-9D8DC0261F24}" type="pres">
      <dgm:prSet presAssocID="{E68B44B9-A8CB-48CF-94C0-EC57B96AD874}" presName="linNode" presStyleCnt="0"/>
      <dgm:spPr/>
    </dgm:pt>
    <dgm:pt modelId="{2211EA21-93D0-4C03-BD28-8002C67F202E}" type="pres">
      <dgm:prSet presAssocID="{E68B44B9-A8CB-48CF-94C0-EC57B96AD874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BF8AE3E7-48B8-4CED-957B-B5FB4B22BE71}" type="pres">
      <dgm:prSet presAssocID="{E68B44B9-A8CB-48CF-94C0-EC57B96AD874}" presName="descendantText" presStyleLbl="alignAccFollowNode1" presStyleIdx="0" presStyleCnt="4">
        <dgm:presLayoutVars>
          <dgm:bulletEnabled val="1"/>
        </dgm:presLayoutVars>
      </dgm:prSet>
      <dgm:spPr/>
    </dgm:pt>
    <dgm:pt modelId="{0EF183B3-947B-4293-8C25-61F452773C96}" type="pres">
      <dgm:prSet presAssocID="{C40E31D9-C4C7-433C-9B49-48A8845147AE}" presName="sp" presStyleCnt="0"/>
      <dgm:spPr/>
    </dgm:pt>
    <dgm:pt modelId="{53E0492D-101A-463D-9887-213BB9A0CFEB}" type="pres">
      <dgm:prSet presAssocID="{9CDB474C-719B-4A7A-8516-41E6CE9BA205}" presName="linNode" presStyleCnt="0"/>
      <dgm:spPr/>
    </dgm:pt>
    <dgm:pt modelId="{5CBE0DD0-DFC7-472F-B060-BB3876620FD4}" type="pres">
      <dgm:prSet presAssocID="{9CDB474C-719B-4A7A-8516-41E6CE9BA205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36C28BD5-D076-4EC9-8C62-DFD30F202417}" type="pres">
      <dgm:prSet presAssocID="{9CDB474C-719B-4A7A-8516-41E6CE9BA205}" presName="descendantText" presStyleLbl="alignAccFollowNode1" presStyleIdx="1" presStyleCnt="4">
        <dgm:presLayoutVars>
          <dgm:bulletEnabled val="1"/>
        </dgm:presLayoutVars>
      </dgm:prSet>
      <dgm:spPr/>
    </dgm:pt>
    <dgm:pt modelId="{9B81D138-6A40-40A3-8731-7AB09D6106CE}" type="pres">
      <dgm:prSet presAssocID="{A52513AD-D0A0-4AF2-90F5-317ADB1F573D}" presName="sp" presStyleCnt="0"/>
      <dgm:spPr/>
    </dgm:pt>
    <dgm:pt modelId="{46979329-1F20-4187-916C-4824C985F136}" type="pres">
      <dgm:prSet presAssocID="{F50FC6DE-3B1C-471C-9BB7-F636B358A7A0}" presName="linNode" presStyleCnt="0"/>
      <dgm:spPr/>
    </dgm:pt>
    <dgm:pt modelId="{D07BD5C2-7B78-4C25-8EDE-302CDA6ADB31}" type="pres">
      <dgm:prSet presAssocID="{F50FC6DE-3B1C-471C-9BB7-F636B358A7A0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C7061EF4-D556-4CD0-89E3-905C2BAFD526}" type="pres">
      <dgm:prSet presAssocID="{F50FC6DE-3B1C-471C-9BB7-F636B358A7A0}" presName="descendantText" presStyleLbl="alignAccFollowNode1" presStyleIdx="2" presStyleCnt="4">
        <dgm:presLayoutVars>
          <dgm:bulletEnabled val="1"/>
        </dgm:presLayoutVars>
      </dgm:prSet>
      <dgm:spPr/>
    </dgm:pt>
    <dgm:pt modelId="{71D0063C-1911-49F9-9B87-A29370B36B00}" type="pres">
      <dgm:prSet presAssocID="{76A01B46-6B7D-4012-B6B1-CEF2AF32D7BC}" presName="sp" presStyleCnt="0"/>
      <dgm:spPr/>
    </dgm:pt>
    <dgm:pt modelId="{98AFCF25-6C58-416C-855A-088A1B49465F}" type="pres">
      <dgm:prSet presAssocID="{E1CD5113-F59B-4534-8F7D-E886689CA573}" presName="linNode" presStyleCnt="0"/>
      <dgm:spPr/>
    </dgm:pt>
    <dgm:pt modelId="{1FD7B3C8-D645-4A36-9180-7885692BB260}" type="pres">
      <dgm:prSet presAssocID="{E1CD5113-F59B-4534-8F7D-E886689CA573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840CE394-85D0-4BE5-8855-4412083D3AAC}" type="pres">
      <dgm:prSet presAssocID="{E1CD5113-F59B-4534-8F7D-E886689CA573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101E160E-8E27-4887-BDB8-C48BE83AB987}" type="presOf" srcId="{C29B8458-76C0-4892-8141-94DFD74805A9}" destId="{F6F0A01A-DE77-4D6D-B682-0456AD8B7B7E}" srcOrd="0" destOrd="0" presId="urn:microsoft.com/office/officeart/2005/8/layout/vList5"/>
    <dgm:cxn modelId="{013D720E-30CC-4ACD-ACAA-B7771EF73C83}" srcId="{E68B44B9-A8CB-48CF-94C0-EC57B96AD874}" destId="{9A2526ED-0CB5-41F1-85F0-EB75DEFCCEBC}" srcOrd="0" destOrd="0" parTransId="{69ACA587-2B4E-4D44-92FB-21B41A813D98}" sibTransId="{70B2A081-8313-4658-A26B-5576821DEC3A}"/>
    <dgm:cxn modelId="{B6E0E721-CDDC-4907-9D08-346E967520FA}" srcId="{9CDB474C-719B-4A7A-8516-41E6CE9BA205}" destId="{4DA182FA-1B28-4524-882F-D9D5033AFFC3}" srcOrd="1" destOrd="0" parTransId="{FE0C35C9-95F5-4E2C-A91B-ED4D326C2891}" sibTransId="{15D53DBB-0C45-49B4-BCAE-760AE494FBF9}"/>
    <dgm:cxn modelId="{EECE9C23-8485-4C2A-8726-375854396856}" type="presOf" srcId="{9A2526ED-0CB5-41F1-85F0-EB75DEFCCEBC}" destId="{BF8AE3E7-48B8-4CED-957B-B5FB4B22BE71}" srcOrd="0" destOrd="0" presId="urn:microsoft.com/office/officeart/2005/8/layout/vList5"/>
    <dgm:cxn modelId="{F37CB82A-544C-4B50-9271-9590E23A835F}" srcId="{C29B8458-76C0-4892-8141-94DFD74805A9}" destId="{9CDB474C-719B-4A7A-8516-41E6CE9BA205}" srcOrd="1" destOrd="0" parTransId="{95B19937-1916-42A2-8E42-0326ADFFEADC}" sibTransId="{A52513AD-D0A0-4AF2-90F5-317ADB1F573D}"/>
    <dgm:cxn modelId="{2B2B8830-47BB-4E1A-8B4A-398A62860689}" type="presOf" srcId="{DF65A12C-94FB-453E-A2F4-66A9163B48B5}" destId="{840CE394-85D0-4BE5-8855-4412083D3AAC}" srcOrd="0" destOrd="0" presId="urn:microsoft.com/office/officeart/2005/8/layout/vList5"/>
    <dgm:cxn modelId="{2C37BC39-19D9-4CB2-9B00-33D0E2DBB0A0}" srcId="{E1CD5113-F59B-4534-8F7D-E886689CA573}" destId="{B3526CE3-A74E-4EA4-A592-9241359B1C61}" srcOrd="2" destOrd="0" parTransId="{493DB93B-5855-4981-9F80-D7A63764772C}" sibTransId="{B85B1FF0-F68F-4C85-AA0E-024EC0FF89F5}"/>
    <dgm:cxn modelId="{C9D2CE3C-3620-4A92-B799-817DE02F3FC7}" srcId="{C29B8458-76C0-4892-8141-94DFD74805A9}" destId="{E1CD5113-F59B-4534-8F7D-E886689CA573}" srcOrd="3" destOrd="0" parTransId="{41B2EFFA-B588-4B23-9E77-05BC6B0C40B8}" sibTransId="{F18C70F6-00CC-4101-94B5-CA053F6533ED}"/>
    <dgm:cxn modelId="{7077D642-F021-417B-9581-6019969B218D}" srcId="{9CDB474C-719B-4A7A-8516-41E6CE9BA205}" destId="{0D3D6585-EA05-4A01-8FF9-CFD9B6DFFA60}" srcOrd="0" destOrd="0" parTransId="{0DEAA444-2E65-4840-BD70-0F342B17DEB8}" sibTransId="{CDD46364-3DF3-45BC-8B1C-21E96ACCD1D7}"/>
    <dgm:cxn modelId="{6662224E-029E-4DA1-9925-9B9D80A9B63B}" srcId="{C29B8458-76C0-4892-8141-94DFD74805A9}" destId="{E68B44B9-A8CB-48CF-94C0-EC57B96AD874}" srcOrd="0" destOrd="0" parTransId="{4884614A-F252-415F-8E11-6986FE23E968}" sibTransId="{C40E31D9-C4C7-433C-9B49-48A8845147AE}"/>
    <dgm:cxn modelId="{DB672950-659B-47E6-A525-4CB3FB6741D3}" srcId="{E1CD5113-F59B-4534-8F7D-E886689CA573}" destId="{DF65A12C-94FB-453E-A2F4-66A9163B48B5}" srcOrd="0" destOrd="0" parTransId="{393E1D4F-9442-456A-B9E0-5A36155C3134}" sibTransId="{33CC161E-E61A-490A-B08E-E5B21C737A39}"/>
    <dgm:cxn modelId="{C75C7155-F5CF-4302-A837-96A81CFCD8A5}" type="presOf" srcId="{3E9FE070-EDC0-4AB6-9E0B-126F66089876}" destId="{BF8AE3E7-48B8-4CED-957B-B5FB4B22BE71}" srcOrd="0" destOrd="2" presId="urn:microsoft.com/office/officeart/2005/8/layout/vList5"/>
    <dgm:cxn modelId="{EAEED476-087D-472D-9E93-C29B1DC2D5DE}" srcId="{F50FC6DE-3B1C-471C-9BB7-F636B358A7A0}" destId="{FEB5A4BD-70E8-44EF-AD21-08297AD85C67}" srcOrd="1" destOrd="0" parTransId="{8F8DDC9E-EE3D-42D0-AACD-566E347B515C}" sibTransId="{923C33D6-433B-4413-B3EB-A39A8D30DB92}"/>
    <dgm:cxn modelId="{9EF93B7A-C05A-4608-BDD5-8B760A1B0F62}" type="presOf" srcId="{E41C9BFB-04FB-464A-8991-7C5D2B0FEE8D}" destId="{840CE394-85D0-4BE5-8855-4412083D3AAC}" srcOrd="0" destOrd="1" presId="urn:microsoft.com/office/officeart/2005/8/layout/vList5"/>
    <dgm:cxn modelId="{91BD6E81-990C-46AD-885F-C7B535374F7A}" srcId="{E1CD5113-F59B-4534-8F7D-E886689CA573}" destId="{E41C9BFB-04FB-464A-8991-7C5D2B0FEE8D}" srcOrd="1" destOrd="0" parTransId="{F53F0492-FD3F-4FC4-B011-456EA4D4CDAE}" sibTransId="{BC7A3093-CDA6-41F4-8CB7-422F86C1F151}"/>
    <dgm:cxn modelId="{F7EEDD81-9ACA-4CA1-BBEC-9B03D68C57D4}" srcId="{F50FC6DE-3B1C-471C-9BB7-F636B358A7A0}" destId="{68B24C7E-1450-402C-868B-85AEA8768D34}" srcOrd="0" destOrd="0" parTransId="{43016021-8B17-45D0-90BE-1C28A1251D19}" sibTransId="{161D265F-5F3F-4004-92EA-63A1730DD0C6}"/>
    <dgm:cxn modelId="{EC12079F-ADF5-44FA-AE79-13E8E687353D}" type="presOf" srcId="{E68B44B9-A8CB-48CF-94C0-EC57B96AD874}" destId="{2211EA21-93D0-4C03-BD28-8002C67F202E}" srcOrd="0" destOrd="0" presId="urn:microsoft.com/office/officeart/2005/8/layout/vList5"/>
    <dgm:cxn modelId="{E62771B2-4C82-4F37-8EB8-C3CC0FCE66ED}" type="presOf" srcId="{0D3D6585-EA05-4A01-8FF9-CFD9B6DFFA60}" destId="{36C28BD5-D076-4EC9-8C62-DFD30F202417}" srcOrd="0" destOrd="0" presId="urn:microsoft.com/office/officeart/2005/8/layout/vList5"/>
    <dgm:cxn modelId="{57ABE2BA-021C-4B11-A01E-665BEBB7A8A5}" type="presOf" srcId="{F50FC6DE-3B1C-471C-9BB7-F636B358A7A0}" destId="{D07BD5C2-7B78-4C25-8EDE-302CDA6ADB31}" srcOrd="0" destOrd="0" presId="urn:microsoft.com/office/officeart/2005/8/layout/vList5"/>
    <dgm:cxn modelId="{8A0293C7-055C-40CB-88E8-BAC5E930A608}" type="presOf" srcId="{9CDB474C-719B-4A7A-8516-41E6CE9BA205}" destId="{5CBE0DD0-DFC7-472F-B060-BB3876620FD4}" srcOrd="0" destOrd="0" presId="urn:microsoft.com/office/officeart/2005/8/layout/vList5"/>
    <dgm:cxn modelId="{64F0EFC8-672F-4A3B-9BA2-61465C100CEF}" srcId="{E68B44B9-A8CB-48CF-94C0-EC57B96AD874}" destId="{3143F690-887B-4A38-8C79-85EE8D96C674}" srcOrd="1" destOrd="0" parTransId="{089BD8C2-D7C8-499B-A0E8-762259595CC6}" sibTransId="{AACA3627-EA8B-427F-8556-91AA1D60F8EF}"/>
    <dgm:cxn modelId="{2CB238D2-E5F6-4451-8C95-B59FD740EC2A}" srcId="{C29B8458-76C0-4892-8141-94DFD74805A9}" destId="{F50FC6DE-3B1C-471C-9BB7-F636B358A7A0}" srcOrd="2" destOrd="0" parTransId="{28062B27-4030-4A8C-976E-EF183D48B628}" sibTransId="{76A01B46-6B7D-4012-B6B1-CEF2AF32D7BC}"/>
    <dgm:cxn modelId="{4B231AD7-29F1-41A8-A34C-09ECC82CFDE3}" type="presOf" srcId="{FEB5A4BD-70E8-44EF-AD21-08297AD85C67}" destId="{C7061EF4-D556-4CD0-89E3-905C2BAFD526}" srcOrd="0" destOrd="1" presId="urn:microsoft.com/office/officeart/2005/8/layout/vList5"/>
    <dgm:cxn modelId="{05F717DB-D488-44A9-BE5A-659B1AE265F9}" srcId="{E68B44B9-A8CB-48CF-94C0-EC57B96AD874}" destId="{3E9FE070-EDC0-4AB6-9E0B-126F66089876}" srcOrd="2" destOrd="0" parTransId="{36CF59B1-8224-475D-9384-E2C7B9EE0320}" sibTransId="{1A0C7B15-4A97-46FC-8C5B-3D62A47DCD48}"/>
    <dgm:cxn modelId="{BB670DDE-3F33-4851-8B23-D947C23B5B1C}" type="presOf" srcId="{E1CD5113-F59B-4534-8F7D-E886689CA573}" destId="{1FD7B3C8-D645-4A36-9180-7885692BB260}" srcOrd="0" destOrd="0" presId="urn:microsoft.com/office/officeart/2005/8/layout/vList5"/>
    <dgm:cxn modelId="{7D40AFE5-DC80-4811-846D-507DCC0F88F5}" type="presOf" srcId="{3143F690-887B-4A38-8C79-85EE8D96C674}" destId="{BF8AE3E7-48B8-4CED-957B-B5FB4B22BE71}" srcOrd="0" destOrd="1" presId="urn:microsoft.com/office/officeart/2005/8/layout/vList5"/>
    <dgm:cxn modelId="{99B2BFEB-4368-41E8-9586-A6914FCC8CBB}" type="presOf" srcId="{4DA182FA-1B28-4524-882F-D9D5033AFFC3}" destId="{36C28BD5-D076-4EC9-8C62-DFD30F202417}" srcOrd="0" destOrd="1" presId="urn:microsoft.com/office/officeart/2005/8/layout/vList5"/>
    <dgm:cxn modelId="{F6E00AEE-774B-4FD7-9156-5EE142E60D98}" type="presOf" srcId="{B3526CE3-A74E-4EA4-A592-9241359B1C61}" destId="{840CE394-85D0-4BE5-8855-4412083D3AAC}" srcOrd="0" destOrd="2" presId="urn:microsoft.com/office/officeart/2005/8/layout/vList5"/>
    <dgm:cxn modelId="{A100B4FE-F24B-43B9-8FBF-E2AC2274C404}" type="presOf" srcId="{68B24C7E-1450-402C-868B-85AEA8768D34}" destId="{C7061EF4-D556-4CD0-89E3-905C2BAFD526}" srcOrd="0" destOrd="0" presId="urn:microsoft.com/office/officeart/2005/8/layout/vList5"/>
    <dgm:cxn modelId="{3F3D3892-A81B-4343-A9E7-0D61D84C6EC9}" type="presParOf" srcId="{F6F0A01A-DE77-4D6D-B682-0456AD8B7B7E}" destId="{6B985C8E-AFAD-48BA-B42D-9D8DC0261F24}" srcOrd="0" destOrd="0" presId="urn:microsoft.com/office/officeart/2005/8/layout/vList5"/>
    <dgm:cxn modelId="{3E5F5E52-8094-472E-AAB2-49E325588384}" type="presParOf" srcId="{6B985C8E-AFAD-48BA-B42D-9D8DC0261F24}" destId="{2211EA21-93D0-4C03-BD28-8002C67F202E}" srcOrd="0" destOrd="0" presId="urn:microsoft.com/office/officeart/2005/8/layout/vList5"/>
    <dgm:cxn modelId="{C23158F9-03E7-4A8E-BC7E-ABDC78FEC8E6}" type="presParOf" srcId="{6B985C8E-AFAD-48BA-B42D-9D8DC0261F24}" destId="{BF8AE3E7-48B8-4CED-957B-B5FB4B22BE71}" srcOrd="1" destOrd="0" presId="urn:microsoft.com/office/officeart/2005/8/layout/vList5"/>
    <dgm:cxn modelId="{6750ED65-3A79-44EE-A8C0-B5BE5ED9D4A2}" type="presParOf" srcId="{F6F0A01A-DE77-4D6D-B682-0456AD8B7B7E}" destId="{0EF183B3-947B-4293-8C25-61F452773C96}" srcOrd="1" destOrd="0" presId="urn:microsoft.com/office/officeart/2005/8/layout/vList5"/>
    <dgm:cxn modelId="{72025EFD-5553-4632-9CC9-808C3BA3F73B}" type="presParOf" srcId="{F6F0A01A-DE77-4D6D-B682-0456AD8B7B7E}" destId="{53E0492D-101A-463D-9887-213BB9A0CFEB}" srcOrd="2" destOrd="0" presId="urn:microsoft.com/office/officeart/2005/8/layout/vList5"/>
    <dgm:cxn modelId="{24513195-BD90-4B21-8954-AC0F6D2704CA}" type="presParOf" srcId="{53E0492D-101A-463D-9887-213BB9A0CFEB}" destId="{5CBE0DD0-DFC7-472F-B060-BB3876620FD4}" srcOrd="0" destOrd="0" presId="urn:microsoft.com/office/officeart/2005/8/layout/vList5"/>
    <dgm:cxn modelId="{49F4AFB0-7400-4DA0-ACF6-A3E4CB174EDF}" type="presParOf" srcId="{53E0492D-101A-463D-9887-213BB9A0CFEB}" destId="{36C28BD5-D076-4EC9-8C62-DFD30F202417}" srcOrd="1" destOrd="0" presId="urn:microsoft.com/office/officeart/2005/8/layout/vList5"/>
    <dgm:cxn modelId="{1CC0FBB3-B8C2-4499-9599-F7B3ECE6D678}" type="presParOf" srcId="{F6F0A01A-DE77-4D6D-B682-0456AD8B7B7E}" destId="{9B81D138-6A40-40A3-8731-7AB09D6106CE}" srcOrd="3" destOrd="0" presId="urn:microsoft.com/office/officeart/2005/8/layout/vList5"/>
    <dgm:cxn modelId="{7364014F-15F1-4107-BC60-22F1C06C7706}" type="presParOf" srcId="{F6F0A01A-DE77-4D6D-B682-0456AD8B7B7E}" destId="{46979329-1F20-4187-916C-4824C985F136}" srcOrd="4" destOrd="0" presId="urn:microsoft.com/office/officeart/2005/8/layout/vList5"/>
    <dgm:cxn modelId="{2B720D65-898A-4CDC-862E-0C8FFA4D95AB}" type="presParOf" srcId="{46979329-1F20-4187-916C-4824C985F136}" destId="{D07BD5C2-7B78-4C25-8EDE-302CDA6ADB31}" srcOrd="0" destOrd="0" presId="urn:microsoft.com/office/officeart/2005/8/layout/vList5"/>
    <dgm:cxn modelId="{F1FE83F6-FB9F-4541-9C7C-F2E4F08C8F2E}" type="presParOf" srcId="{46979329-1F20-4187-916C-4824C985F136}" destId="{C7061EF4-D556-4CD0-89E3-905C2BAFD526}" srcOrd="1" destOrd="0" presId="urn:microsoft.com/office/officeart/2005/8/layout/vList5"/>
    <dgm:cxn modelId="{7E0A1288-212F-47E1-97F9-A09F4383DEAC}" type="presParOf" srcId="{F6F0A01A-DE77-4D6D-B682-0456AD8B7B7E}" destId="{71D0063C-1911-49F9-9B87-A29370B36B00}" srcOrd="5" destOrd="0" presId="urn:microsoft.com/office/officeart/2005/8/layout/vList5"/>
    <dgm:cxn modelId="{8E31156D-CCC2-4998-B942-8A47A5B947CA}" type="presParOf" srcId="{F6F0A01A-DE77-4D6D-B682-0456AD8B7B7E}" destId="{98AFCF25-6C58-416C-855A-088A1B49465F}" srcOrd="6" destOrd="0" presId="urn:microsoft.com/office/officeart/2005/8/layout/vList5"/>
    <dgm:cxn modelId="{E204C32B-B087-44A0-A685-7997DB8B547F}" type="presParOf" srcId="{98AFCF25-6C58-416C-855A-088A1B49465F}" destId="{1FD7B3C8-D645-4A36-9180-7885692BB260}" srcOrd="0" destOrd="0" presId="urn:microsoft.com/office/officeart/2005/8/layout/vList5"/>
    <dgm:cxn modelId="{857538AD-35AA-4D8A-84E9-04615E75964D}" type="presParOf" srcId="{98AFCF25-6C58-416C-855A-088A1B49465F}" destId="{840CE394-85D0-4BE5-8855-4412083D3AA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8AE3E7-48B8-4CED-957B-B5FB4B22BE71}">
      <dsp:nvSpPr>
        <dsp:cNvPr id="0" name=""/>
        <dsp:cNvSpPr/>
      </dsp:nvSpPr>
      <dsp:spPr>
        <a:xfrm rot="5400000">
          <a:off x="6970374" y="-2976142"/>
          <a:ext cx="774994" cy="692505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de-DE" sz="1300" kern="1200"/>
            <a:t>kurzes, sandfarben oder gelbliches Fell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de-DE" sz="1300" kern="1200"/>
            <a:t>Unterseite heller beziehungsweise weiß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de-DE" sz="1300" kern="1200"/>
            <a:t>schwarze Schwanzquaste (aus Wikipedia)</a:t>
          </a:r>
        </a:p>
      </dsp:txBody>
      <dsp:txXfrm rot="-5400000">
        <a:off x="3895343" y="136721"/>
        <a:ext cx="6887224" cy="699330"/>
      </dsp:txXfrm>
    </dsp:sp>
    <dsp:sp modelId="{2211EA21-93D0-4C03-BD28-8002C67F202E}">
      <dsp:nvSpPr>
        <dsp:cNvPr id="0" name=""/>
        <dsp:cNvSpPr/>
      </dsp:nvSpPr>
      <dsp:spPr>
        <a:xfrm>
          <a:off x="0" y="2014"/>
          <a:ext cx="3895344" cy="96874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600" kern="1200"/>
            <a:t>|Aussehen</a:t>
          </a:r>
        </a:p>
      </dsp:txBody>
      <dsp:txXfrm>
        <a:off x="47290" y="49304"/>
        <a:ext cx="3800764" cy="874163"/>
      </dsp:txXfrm>
    </dsp:sp>
    <dsp:sp modelId="{36C28BD5-D076-4EC9-8C62-DFD30F202417}">
      <dsp:nvSpPr>
        <dsp:cNvPr id="0" name=""/>
        <dsp:cNvSpPr/>
      </dsp:nvSpPr>
      <dsp:spPr>
        <a:xfrm rot="5400000">
          <a:off x="6970374" y="-1958961"/>
          <a:ext cx="774994" cy="6925056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de-DE" sz="1300" kern="1200" dirty="0"/>
            <a:t>groß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de-DE" sz="1300" kern="1200" dirty="0"/>
            <a:t>mächtig</a:t>
          </a:r>
        </a:p>
      </dsp:txBody>
      <dsp:txXfrm rot="-5400000">
        <a:off x="3895343" y="1153902"/>
        <a:ext cx="6887224" cy="699330"/>
      </dsp:txXfrm>
    </dsp:sp>
    <dsp:sp modelId="{5CBE0DD0-DFC7-472F-B060-BB3876620FD4}">
      <dsp:nvSpPr>
        <dsp:cNvPr id="0" name=""/>
        <dsp:cNvSpPr/>
      </dsp:nvSpPr>
      <dsp:spPr>
        <a:xfrm>
          <a:off x="0" y="1019194"/>
          <a:ext cx="3895344" cy="96874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600" kern="1200"/>
            <a:t>|Größe</a:t>
          </a:r>
        </a:p>
      </dsp:txBody>
      <dsp:txXfrm>
        <a:off x="47290" y="1066484"/>
        <a:ext cx="3800764" cy="874163"/>
      </dsp:txXfrm>
    </dsp:sp>
    <dsp:sp modelId="{C7061EF4-D556-4CD0-89E3-905C2BAFD526}">
      <dsp:nvSpPr>
        <dsp:cNvPr id="0" name=""/>
        <dsp:cNvSpPr/>
      </dsp:nvSpPr>
      <dsp:spPr>
        <a:xfrm rot="5400000">
          <a:off x="6970374" y="-941781"/>
          <a:ext cx="774994" cy="6925056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de-DE" sz="1300" kern="1200" dirty="0"/>
            <a:t>lang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de-DE" sz="1300" kern="1200" dirty="0"/>
            <a:t>zottelig</a:t>
          </a:r>
        </a:p>
      </dsp:txBody>
      <dsp:txXfrm rot="-5400000">
        <a:off x="3895343" y="2171082"/>
        <a:ext cx="6887224" cy="699330"/>
      </dsp:txXfrm>
    </dsp:sp>
    <dsp:sp modelId="{D07BD5C2-7B78-4C25-8EDE-302CDA6ADB31}">
      <dsp:nvSpPr>
        <dsp:cNvPr id="0" name=""/>
        <dsp:cNvSpPr/>
      </dsp:nvSpPr>
      <dsp:spPr>
        <a:xfrm>
          <a:off x="0" y="2036375"/>
          <a:ext cx="3895344" cy="96874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600" kern="1200"/>
            <a:t>|Mähne</a:t>
          </a:r>
        </a:p>
      </dsp:txBody>
      <dsp:txXfrm>
        <a:off x="47290" y="2083665"/>
        <a:ext cx="3800764" cy="874163"/>
      </dsp:txXfrm>
    </dsp:sp>
    <dsp:sp modelId="{840CE394-85D0-4BE5-8855-4412083D3AAC}">
      <dsp:nvSpPr>
        <dsp:cNvPr id="0" name=""/>
        <dsp:cNvSpPr/>
      </dsp:nvSpPr>
      <dsp:spPr>
        <a:xfrm rot="5400000">
          <a:off x="6970374" y="75399"/>
          <a:ext cx="774994" cy="6925056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de-DE" sz="1300" kern="1200" dirty="0"/>
            <a:t>Schnurren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de-DE" sz="1300" kern="1200" dirty="0"/>
            <a:t>Knurren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de-DE" sz="1300" kern="1200" dirty="0"/>
            <a:t>Brüllen</a:t>
          </a:r>
        </a:p>
      </dsp:txBody>
      <dsp:txXfrm rot="-5400000">
        <a:off x="3895343" y="3188262"/>
        <a:ext cx="6887224" cy="699330"/>
      </dsp:txXfrm>
    </dsp:sp>
    <dsp:sp modelId="{1FD7B3C8-D645-4A36-9180-7885692BB260}">
      <dsp:nvSpPr>
        <dsp:cNvPr id="0" name=""/>
        <dsp:cNvSpPr/>
      </dsp:nvSpPr>
      <dsp:spPr>
        <a:xfrm>
          <a:off x="0" y="3053555"/>
          <a:ext cx="3895344" cy="96874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600" kern="1200"/>
            <a:t>| Laute</a:t>
          </a:r>
        </a:p>
      </dsp:txBody>
      <dsp:txXfrm>
        <a:off x="47290" y="3100845"/>
        <a:ext cx="3800764" cy="8741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49A64D-5AC7-46FF-BCF1-89B11DB04504}" type="datetimeFigureOut">
              <a:rPr lang="de-DE" smtClean="0"/>
              <a:t>02.02.2024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BC6D2-B525-4218-A86A-B9FAA94FFF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5051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b="0" baseline="0"/>
              <a:t>Löwen haben ein kurzes, sandfarben oder </a:t>
            </a:r>
            <a:r>
              <a:rPr lang="de-DE" sz="1600" b="0" baseline="0">
                <a:solidFill>
                  <a:srgbClr val="FF0000"/>
                </a:solidFill>
              </a:rPr>
              <a:t>gelblich </a:t>
            </a:r>
            <a:r>
              <a:rPr lang="de-DE" sz="1600" b="1" baseline="0">
                <a:solidFill>
                  <a:srgbClr val="FF0000"/>
                </a:solidFill>
              </a:rPr>
              <a:t>bis </a:t>
            </a:r>
            <a:r>
              <a:rPr lang="de-DE" sz="1600" b="1" baseline="0" err="1">
                <a:solidFill>
                  <a:srgbClr val="FF0000"/>
                </a:solidFill>
                <a:highlight>
                  <a:srgbClr val="FFFF00"/>
                </a:highlight>
              </a:rPr>
              <a:t>dunkelocker</a:t>
            </a:r>
            <a:r>
              <a:rPr lang="de-DE" sz="1600" b="1" baseline="0">
                <a:solidFill>
                  <a:srgbClr val="FF0000"/>
                </a:solidFill>
                <a:highlight>
                  <a:srgbClr val="FFFF00"/>
                </a:highlight>
              </a:rPr>
              <a:t> oder </a:t>
            </a:r>
            <a:r>
              <a:rPr lang="de-DE" sz="1600" b="1" baseline="0" err="1">
                <a:solidFill>
                  <a:srgbClr val="FF0000"/>
                </a:solidFill>
                <a:highlight>
                  <a:srgbClr val="FFFF00"/>
                </a:highlight>
              </a:rPr>
              <a:t>lohfarben</a:t>
            </a:r>
            <a:r>
              <a:rPr lang="de-DE" sz="1600" b="1" baseline="0">
                <a:solidFill>
                  <a:srgbClr val="FF0000"/>
                </a:solidFill>
                <a:highlight>
                  <a:srgbClr val="FFFF00"/>
                </a:highlight>
              </a:rPr>
              <a:t> (hell rotbraun) </a:t>
            </a:r>
            <a:r>
              <a:rPr lang="de-DE" sz="1600" b="0" baseline="0"/>
              <a:t>gefärbtes Fell. Die Unterseite und die Beininnenseiten sind heller beziehungsweise weiß. Auffällig ist die schwarze Schwanzquaste, die häufig einen als Hornstachel bezeichneten </a:t>
            </a:r>
            <a:r>
              <a:rPr lang="de-DE" sz="1600" b="0" baseline="0" err="1"/>
              <a:t>keratinösen</a:t>
            </a:r>
            <a:r>
              <a:rPr lang="de-DE" sz="1600" b="0" baseline="0"/>
              <a:t> Sporn umgibt. (aus Wikipedia)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DBC6D2-B525-4218-A86A-B9FAA94FFF61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8908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09594308-7E03-439E-B09F-087F0E2B8323}" type="datetimeFigureOut">
              <a:rPr lang="de-DE" smtClean="0"/>
              <a:t>02.02.2024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990BEB51-D7E4-485A-873E-4B26C4E0AE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2965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4308-7E03-439E-B09F-087F0E2B8323}" type="datetimeFigureOut">
              <a:rPr lang="de-DE" smtClean="0"/>
              <a:t>02.02.2024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EB51-D7E4-485A-873E-4B26C4E0AE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8683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9594308-7E03-439E-B09F-087F0E2B8323}" type="datetimeFigureOut">
              <a:rPr lang="de-DE" smtClean="0"/>
              <a:t>02.02.2024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90BEB51-D7E4-485A-873E-4B26C4E0AE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1953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9594308-7E03-439E-B09F-087F0E2B8323}" type="datetimeFigureOut">
              <a:rPr lang="de-DE" smtClean="0"/>
              <a:t>02.02.2024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90BEB51-D7E4-485A-873E-4B26C4E0AEF8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0545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9594308-7E03-439E-B09F-087F0E2B8323}" type="datetimeFigureOut">
              <a:rPr lang="de-DE" smtClean="0"/>
              <a:t>02.02.2024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90BEB51-D7E4-485A-873E-4B26C4E0AE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234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4308-7E03-439E-B09F-087F0E2B8323}" type="datetimeFigureOut">
              <a:rPr lang="de-DE" smtClean="0"/>
              <a:t>02.02.2024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EB51-D7E4-485A-873E-4B26C4E0AE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3628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4308-7E03-439E-B09F-087F0E2B8323}" type="datetimeFigureOut">
              <a:rPr lang="de-DE" smtClean="0"/>
              <a:t>02.02.2024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EB51-D7E4-485A-873E-4B26C4E0AE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9712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4308-7E03-439E-B09F-087F0E2B8323}" type="datetimeFigureOut">
              <a:rPr lang="de-DE" smtClean="0"/>
              <a:t>02.02.2024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EB51-D7E4-485A-873E-4B26C4E0AE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4668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9594308-7E03-439E-B09F-087F0E2B8323}" type="datetimeFigureOut">
              <a:rPr lang="de-DE" smtClean="0"/>
              <a:t>02.02.2024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90BEB51-D7E4-485A-873E-4B26C4E0AE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4434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4308-7E03-439E-B09F-087F0E2B8323}" type="datetimeFigureOut">
              <a:rPr lang="de-DE" smtClean="0"/>
              <a:t>02.02.2024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EB51-D7E4-485A-873E-4B26C4E0AE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8125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9594308-7E03-439E-B09F-087F0E2B8323}" type="datetimeFigureOut">
              <a:rPr lang="de-DE" smtClean="0"/>
              <a:t>02.02.2024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90BEB51-D7E4-485A-873E-4B26C4E0AE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2416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4308-7E03-439E-B09F-087F0E2B8323}" type="datetimeFigureOut">
              <a:rPr lang="de-DE" smtClean="0"/>
              <a:t>02.02.2024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EB51-D7E4-485A-873E-4B26C4E0AE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8169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4308-7E03-439E-B09F-087F0E2B8323}" type="datetimeFigureOut">
              <a:rPr lang="de-DE" smtClean="0"/>
              <a:t>02.02.2024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EB51-D7E4-485A-873E-4B26C4E0AE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1956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4308-7E03-439E-B09F-087F0E2B8323}" type="datetimeFigureOut">
              <a:rPr lang="de-DE" smtClean="0"/>
              <a:t>02.02.2024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EB51-D7E4-485A-873E-4B26C4E0AE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323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4308-7E03-439E-B09F-087F0E2B8323}" type="datetimeFigureOut">
              <a:rPr lang="de-DE" smtClean="0"/>
              <a:t>02.02.2024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EB51-D7E4-485A-873E-4B26C4E0AE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7112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4308-7E03-439E-B09F-087F0E2B8323}" type="datetimeFigureOut">
              <a:rPr lang="de-DE" smtClean="0"/>
              <a:t>02.02.2024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EB51-D7E4-485A-873E-4B26C4E0AE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7970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4308-7E03-439E-B09F-087F0E2B8323}" type="datetimeFigureOut">
              <a:rPr lang="de-DE" smtClean="0"/>
              <a:t>02.02.2024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EB51-D7E4-485A-873E-4B26C4E0AE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1591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94308-7E03-439E-B09F-087F0E2B8323}" type="datetimeFigureOut">
              <a:rPr lang="de-DE" smtClean="0"/>
              <a:t>02.02.2024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BEB51-D7E4-485A-873E-4B26C4E0AE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9749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5.svg"/><Relationship Id="rId4" Type="http://schemas.openxmlformats.org/officeDocument/2006/relationships/image" Target="../media/image7.svg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3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sv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image" Target="../media/image5.svg"/><Relationship Id="rId4" Type="http://schemas.openxmlformats.org/officeDocument/2006/relationships/image" Target="../media/image7.svg"/><Relationship Id="rId9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svg"/><Relationship Id="rId7" Type="http://schemas.openxmlformats.org/officeDocument/2006/relationships/image" Target="../media/image5.svg"/><Relationship Id="rId12" Type="http://schemas.openxmlformats.org/officeDocument/2006/relationships/image" Target="../media/image7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5" Type="http://schemas.openxmlformats.org/officeDocument/2006/relationships/image" Target="../media/image11.svg"/><Relationship Id="rId10" Type="http://schemas.openxmlformats.org/officeDocument/2006/relationships/audio" Target="../media/audio1.wav"/><Relationship Id="rId4" Type="http://schemas.openxmlformats.org/officeDocument/2006/relationships/image" Target="../media/image10.png"/><Relationship Id="rId9" Type="http://schemas.openxmlformats.org/officeDocument/2006/relationships/image" Target="../media/image13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5.sv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audio" Target="../media/audio1.wav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23C47-AF3A-CC73-0CD0-D60AF603F7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Der Löwe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A252BA9-9B56-13CB-2E29-80B43CEC1F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/>
              <a:t>König der Tiere</a:t>
            </a:r>
          </a:p>
        </p:txBody>
      </p:sp>
    </p:spTree>
    <p:extLst>
      <p:ext uri="{BB962C8B-B14F-4D97-AF65-F5344CB8AC3E}">
        <p14:creationId xmlns:p14="http://schemas.microsoft.com/office/powerpoint/2010/main" val="2307969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231588-549B-7302-9AD8-239153226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Wer ist König der Tiere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EB8D10A1-5249-ACF2-0CD4-25D7CE8D8616}"/>
              </a:ext>
            </a:extLst>
          </p:cNvPr>
          <p:cNvGrpSpPr/>
          <p:nvPr/>
        </p:nvGrpSpPr>
        <p:grpSpPr>
          <a:xfrm>
            <a:off x="1997984" y="4294054"/>
            <a:ext cx="6827790" cy="1566968"/>
            <a:chOff x="1985899" y="4241688"/>
            <a:chExt cx="6827790" cy="1566968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467B322C-40AD-65C6-64DA-9A82A7588422}"/>
                </a:ext>
              </a:extLst>
            </p:cNvPr>
            <p:cNvSpPr/>
            <p:nvPr/>
          </p:nvSpPr>
          <p:spPr>
            <a:xfrm>
              <a:off x="4261829" y="4241688"/>
              <a:ext cx="2275930" cy="1566968"/>
            </a:xfrm>
            <a:prstGeom prst="rect">
              <a:avLst/>
            </a:prstGeom>
            <a:ln w="76200"/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A14E2665-7FD5-2F55-39B9-8C77B56BDEA7}"/>
                </a:ext>
              </a:extLst>
            </p:cNvPr>
            <p:cNvSpPr/>
            <p:nvPr/>
          </p:nvSpPr>
          <p:spPr>
            <a:xfrm>
              <a:off x="6537759" y="4845916"/>
              <a:ext cx="2275930" cy="962739"/>
            </a:xfrm>
            <a:prstGeom prst="rect">
              <a:avLst/>
            </a:prstGeom>
            <a:ln w="76200"/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A2993E31-1FF2-1B91-8313-FD9B472EBB3B}"/>
                </a:ext>
              </a:extLst>
            </p:cNvPr>
            <p:cNvSpPr/>
            <p:nvPr/>
          </p:nvSpPr>
          <p:spPr>
            <a:xfrm>
              <a:off x="1985899" y="4845916"/>
              <a:ext cx="2275930" cy="962739"/>
            </a:xfrm>
            <a:prstGeom prst="rect">
              <a:avLst/>
            </a:prstGeom>
            <a:ln w="76200"/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58EEE3D9-469D-F709-DDEB-AD9C4AE0301D}"/>
                </a:ext>
              </a:extLst>
            </p:cNvPr>
            <p:cNvSpPr/>
            <p:nvPr/>
          </p:nvSpPr>
          <p:spPr>
            <a:xfrm>
              <a:off x="2026181" y="4868740"/>
              <a:ext cx="6747225" cy="907689"/>
            </a:xfrm>
            <a:prstGeom prst="rect">
              <a:avLst/>
            </a:prstGeom>
            <a:ln w="76200"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498CE1F8-8FF8-A5F9-B1FA-A4B2CC336658}"/>
                </a:ext>
              </a:extLst>
            </p:cNvPr>
            <p:cNvSpPr txBox="1"/>
            <p:nvPr/>
          </p:nvSpPr>
          <p:spPr>
            <a:xfrm>
              <a:off x="5003017" y="4394748"/>
              <a:ext cx="7895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200" b="1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1</a:t>
              </a:r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86E5B487-4F99-ECF8-B987-0ED96B32A6AB}"/>
                </a:ext>
              </a:extLst>
            </p:cNvPr>
            <p:cNvSpPr txBox="1"/>
            <p:nvPr/>
          </p:nvSpPr>
          <p:spPr>
            <a:xfrm>
              <a:off x="7280961" y="5077532"/>
              <a:ext cx="7895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200" b="1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3</a:t>
              </a: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A7AC5895-E9C6-12F4-96FC-74BFB4128CDB}"/>
                </a:ext>
              </a:extLst>
            </p:cNvPr>
            <p:cNvSpPr txBox="1"/>
            <p:nvPr/>
          </p:nvSpPr>
          <p:spPr>
            <a:xfrm>
              <a:off x="2769384" y="5077532"/>
              <a:ext cx="7895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200" b="1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2</a:t>
              </a:r>
            </a:p>
          </p:txBody>
        </p:sp>
      </p:grpSp>
      <p:pic>
        <p:nvPicPr>
          <p:cNvPr id="4" name="Grafik 3" descr="Klatschende Hände Silhouette">
            <a:hlinkClick r:id="" action="ppaction://noaction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346174E5-52AB-75B5-CE04-E2184743F2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80852" y="6268126"/>
            <a:ext cx="333423" cy="333423"/>
          </a:xfrm>
          <a:prstGeom prst="rect">
            <a:avLst/>
          </a:prstGeom>
        </p:spPr>
      </p:pic>
      <p:pic>
        <p:nvPicPr>
          <p:cNvPr id="5" name="Grafik 4" descr="Orca Silhouette">
            <a:extLst>
              <a:ext uri="{FF2B5EF4-FFF2-40B4-BE49-F238E27FC236}">
                <a16:creationId xmlns:a16="http://schemas.microsoft.com/office/drawing/2014/main" id="{E9CCC4D7-7E5A-D348-B88E-35FA8C7937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24906" y="3314196"/>
            <a:ext cx="1676400" cy="1676400"/>
          </a:xfrm>
          <a:prstGeom prst="rect">
            <a:avLst/>
          </a:prstGeom>
        </p:spPr>
      </p:pic>
      <p:pic>
        <p:nvPicPr>
          <p:cNvPr id="6" name="Grafik 5" descr="Einhorn Silhouette">
            <a:extLst>
              <a:ext uri="{FF2B5EF4-FFF2-40B4-BE49-F238E27FC236}">
                <a16:creationId xmlns:a16="http://schemas.microsoft.com/office/drawing/2014/main" id="{BF541C08-25F6-C908-8768-CEF8F20467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16816" y="2784486"/>
            <a:ext cx="1586098" cy="158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777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231588-549B-7302-9AD8-239153226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Wer ist König der Tiere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EB8D10A1-5249-ACF2-0CD4-25D7CE8D8616}"/>
              </a:ext>
            </a:extLst>
          </p:cNvPr>
          <p:cNvGrpSpPr/>
          <p:nvPr/>
        </p:nvGrpSpPr>
        <p:grpSpPr>
          <a:xfrm>
            <a:off x="1997984" y="4294054"/>
            <a:ext cx="6827790" cy="1566968"/>
            <a:chOff x="1985899" y="4241688"/>
            <a:chExt cx="6827790" cy="1566968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467B322C-40AD-65C6-64DA-9A82A7588422}"/>
                </a:ext>
              </a:extLst>
            </p:cNvPr>
            <p:cNvSpPr/>
            <p:nvPr/>
          </p:nvSpPr>
          <p:spPr>
            <a:xfrm>
              <a:off x="4261829" y="4241688"/>
              <a:ext cx="2275930" cy="1566968"/>
            </a:xfrm>
            <a:prstGeom prst="rect">
              <a:avLst/>
            </a:prstGeom>
            <a:ln w="76200"/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A14E2665-7FD5-2F55-39B9-8C77B56BDEA7}"/>
                </a:ext>
              </a:extLst>
            </p:cNvPr>
            <p:cNvSpPr/>
            <p:nvPr/>
          </p:nvSpPr>
          <p:spPr>
            <a:xfrm>
              <a:off x="6537759" y="4845916"/>
              <a:ext cx="2275930" cy="962739"/>
            </a:xfrm>
            <a:prstGeom prst="rect">
              <a:avLst/>
            </a:prstGeom>
            <a:ln w="76200"/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A2993E31-1FF2-1B91-8313-FD9B472EBB3B}"/>
                </a:ext>
              </a:extLst>
            </p:cNvPr>
            <p:cNvSpPr/>
            <p:nvPr/>
          </p:nvSpPr>
          <p:spPr>
            <a:xfrm>
              <a:off x="1985899" y="4845916"/>
              <a:ext cx="2275930" cy="962739"/>
            </a:xfrm>
            <a:prstGeom prst="rect">
              <a:avLst/>
            </a:prstGeom>
            <a:ln w="76200"/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58EEE3D9-469D-F709-DDEB-AD9C4AE0301D}"/>
                </a:ext>
              </a:extLst>
            </p:cNvPr>
            <p:cNvSpPr/>
            <p:nvPr/>
          </p:nvSpPr>
          <p:spPr>
            <a:xfrm>
              <a:off x="2026181" y="4868740"/>
              <a:ext cx="6747225" cy="907689"/>
            </a:xfrm>
            <a:prstGeom prst="rect">
              <a:avLst/>
            </a:prstGeom>
            <a:ln w="76200"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498CE1F8-8FF8-A5F9-B1FA-A4B2CC336658}"/>
                </a:ext>
              </a:extLst>
            </p:cNvPr>
            <p:cNvSpPr txBox="1"/>
            <p:nvPr/>
          </p:nvSpPr>
          <p:spPr>
            <a:xfrm>
              <a:off x="5003017" y="4394748"/>
              <a:ext cx="7895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200" b="1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1</a:t>
              </a:r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86E5B487-4F99-ECF8-B987-0ED96B32A6AB}"/>
                </a:ext>
              </a:extLst>
            </p:cNvPr>
            <p:cNvSpPr txBox="1"/>
            <p:nvPr/>
          </p:nvSpPr>
          <p:spPr>
            <a:xfrm>
              <a:off x="7280961" y="5077532"/>
              <a:ext cx="7895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200" b="1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3</a:t>
              </a: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A7AC5895-E9C6-12F4-96FC-74BFB4128CDB}"/>
                </a:ext>
              </a:extLst>
            </p:cNvPr>
            <p:cNvSpPr txBox="1"/>
            <p:nvPr/>
          </p:nvSpPr>
          <p:spPr>
            <a:xfrm>
              <a:off x="2769384" y="5077532"/>
              <a:ext cx="7895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200" b="1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2</a:t>
              </a:r>
            </a:p>
          </p:txBody>
        </p:sp>
      </p:grpSp>
      <p:pic>
        <p:nvPicPr>
          <p:cNvPr id="4" name="Grafik 3" descr="Klatschende Hände Silhouette">
            <a:hlinkClick r:id="" action="ppaction://noaction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346174E5-52AB-75B5-CE04-E2184743F2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80852" y="6268126"/>
            <a:ext cx="333423" cy="333423"/>
          </a:xfrm>
          <a:prstGeom prst="rect">
            <a:avLst/>
          </a:prstGeom>
        </p:spPr>
      </p:pic>
      <p:pic>
        <p:nvPicPr>
          <p:cNvPr id="5" name="Grafik 4" descr="Orca Silhouette">
            <a:extLst>
              <a:ext uri="{FF2B5EF4-FFF2-40B4-BE49-F238E27FC236}">
                <a16:creationId xmlns:a16="http://schemas.microsoft.com/office/drawing/2014/main" id="{E9CCC4D7-7E5A-D348-B88E-35FA8C7937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24906" y="3314196"/>
            <a:ext cx="1676400" cy="1676400"/>
          </a:xfrm>
          <a:prstGeom prst="rect">
            <a:avLst/>
          </a:prstGeom>
        </p:spPr>
      </p:pic>
      <p:pic>
        <p:nvPicPr>
          <p:cNvPr id="6" name="Grafik 5" descr="Einhorn Silhouette">
            <a:extLst>
              <a:ext uri="{FF2B5EF4-FFF2-40B4-BE49-F238E27FC236}">
                <a16:creationId xmlns:a16="http://schemas.microsoft.com/office/drawing/2014/main" id="{BF541C08-25F6-C908-8768-CEF8F20467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60771" y="3392587"/>
            <a:ext cx="1586098" cy="1586098"/>
          </a:xfrm>
          <a:prstGeom prst="rect">
            <a:avLst/>
          </a:prstGeom>
        </p:spPr>
      </p:pic>
      <p:pic>
        <p:nvPicPr>
          <p:cNvPr id="3" name="Grafik 2" descr="Löwe Silhouette">
            <a:extLst>
              <a:ext uri="{FF2B5EF4-FFF2-40B4-BE49-F238E27FC236}">
                <a16:creationId xmlns:a16="http://schemas.microsoft.com/office/drawing/2014/main" id="{CA163A4A-012F-3645-2A9F-E178125F5A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98385" y="2358260"/>
            <a:ext cx="2312855" cy="231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4851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EB8D10A1-5249-ACF2-0CD4-25D7CE8D8616}"/>
              </a:ext>
            </a:extLst>
          </p:cNvPr>
          <p:cNvGrpSpPr/>
          <p:nvPr/>
        </p:nvGrpSpPr>
        <p:grpSpPr>
          <a:xfrm>
            <a:off x="1997984" y="4294054"/>
            <a:ext cx="6827790" cy="1566968"/>
            <a:chOff x="1985899" y="4241688"/>
            <a:chExt cx="6827790" cy="1566968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467B322C-40AD-65C6-64DA-9A82A7588422}"/>
                </a:ext>
              </a:extLst>
            </p:cNvPr>
            <p:cNvSpPr/>
            <p:nvPr/>
          </p:nvSpPr>
          <p:spPr>
            <a:xfrm>
              <a:off x="4261829" y="4241688"/>
              <a:ext cx="2275930" cy="1566968"/>
            </a:xfrm>
            <a:prstGeom prst="rect">
              <a:avLst/>
            </a:prstGeom>
            <a:ln w="76200"/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A14E2665-7FD5-2F55-39B9-8C77B56BDEA7}"/>
                </a:ext>
              </a:extLst>
            </p:cNvPr>
            <p:cNvSpPr/>
            <p:nvPr/>
          </p:nvSpPr>
          <p:spPr>
            <a:xfrm>
              <a:off x="6537759" y="4845916"/>
              <a:ext cx="2275930" cy="962739"/>
            </a:xfrm>
            <a:prstGeom prst="rect">
              <a:avLst/>
            </a:prstGeom>
            <a:ln w="76200"/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A2993E31-1FF2-1B91-8313-FD9B472EBB3B}"/>
                </a:ext>
              </a:extLst>
            </p:cNvPr>
            <p:cNvSpPr/>
            <p:nvPr/>
          </p:nvSpPr>
          <p:spPr>
            <a:xfrm>
              <a:off x="1985899" y="4845916"/>
              <a:ext cx="2275930" cy="962739"/>
            </a:xfrm>
            <a:prstGeom prst="rect">
              <a:avLst/>
            </a:prstGeom>
            <a:ln w="76200"/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58EEE3D9-469D-F709-DDEB-AD9C4AE0301D}"/>
                </a:ext>
              </a:extLst>
            </p:cNvPr>
            <p:cNvSpPr/>
            <p:nvPr/>
          </p:nvSpPr>
          <p:spPr>
            <a:xfrm>
              <a:off x="2026181" y="4868740"/>
              <a:ext cx="6747225" cy="907689"/>
            </a:xfrm>
            <a:prstGeom prst="rect">
              <a:avLst/>
            </a:prstGeom>
            <a:ln w="76200"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498CE1F8-8FF8-A5F9-B1FA-A4B2CC336658}"/>
                </a:ext>
              </a:extLst>
            </p:cNvPr>
            <p:cNvSpPr txBox="1"/>
            <p:nvPr/>
          </p:nvSpPr>
          <p:spPr>
            <a:xfrm>
              <a:off x="5003017" y="4394748"/>
              <a:ext cx="7895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200" b="1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1</a:t>
              </a:r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86E5B487-4F99-ECF8-B987-0ED96B32A6AB}"/>
                </a:ext>
              </a:extLst>
            </p:cNvPr>
            <p:cNvSpPr txBox="1"/>
            <p:nvPr/>
          </p:nvSpPr>
          <p:spPr>
            <a:xfrm>
              <a:off x="7280961" y="5077532"/>
              <a:ext cx="7895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200" b="1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3</a:t>
              </a: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A7AC5895-E9C6-12F4-96FC-74BFB4128CDB}"/>
                </a:ext>
              </a:extLst>
            </p:cNvPr>
            <p:cNvSpPr txBox="1"/>
            <p:nvPr/>
          </p:nvSpPr>
          <p:spPr>
            <a:xfrm>
              <a:off x="2769384" y="5077532"/>
              <a:ext cx="7895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200" b="1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2</a:t>
              </a:r>
            </a:p>
          </p:txBody>
        </p:sp>
      </p:grpSp>
      <p:pic>
        <p:nvPicPr>
          <p:cNvPr id="4" name="Grafik 3" descr="Klatschende Hände Silhouette">
            <a:hlinkClick r:id="" action="ppaction://noaction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346174E5-52AB-75B5-CE04-E2184743F2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80852" y="6268126"/>
            <a:ext cx="333423" cy="333423"/>
          </a:xfrm>
          <a:prstGeom prst="rect">
            <a:avLst/>
          </a:prstGeom>
        </p:spPr>
      </p:pic>
      <p:pic>
        <p:nvPicPr>
          <p:cNvPr id="5" name="Grafik 4" descr="Orca Silhouette">
            <a:extLst>
              <a:ext uri="{FF2B5EF4-FFF2-40B4-BE49-F238E27FC236}">
                <a16:creationId xmlns:a16="http://schemas.microsoft.com/office/drawing/2014/main" id="{E9CCC4D7-7E5A-D348-B88E-35FA8C7937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24906" y="3314196"/>
            <a:ext cx="1676400" cy="1676400"/>
          </a:xfrm>
          <a:prstGeom prst="rect">
            <a:avLst/>
          </a:prstGeom>
        </p:spPr>
      </p:pic>
      <p:pic>
        <p:nvPicPr>
          <p:cNvPr id="6" name="Grafik 5" descr="Einhorn Silhouette">
            <a:extLst>
              <a:ext uri="{FF2B5EF4-FFF2-40B4-BE49-F238E27FC236}">
                <a16:creationId xmlns:a16="http://schemas.microsoft.com/office/drawing/2014/main" id="{BF541C08-25F6-C908-8768-CEF8F20467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60771" y="3392587"/>
            <a:ext cx="1586098" cy="1586098"/>
          </a:xfrm>
          <a:prstGeom prst="rect">
            <a:avLst/>
          </a:prstGeom>
        </p:spPr>
      </p:pic>
      <p:pic>
        <p:nvPicPr>
          <p:cNvPr id="3" name="Grafik 2" descr="Löwe Silhouette">
            <a:extLst>
              <a:ext uri="{FF2B5EF4-FFF2-40B4-BE49-F238E27FC236}">
                <a16:creationId xmlns:a16="http://schemas.microsoft.com/office/drawing/2014/main" id="{CA163A4A-012F-3645-2A9F-E178125F5A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98385" y="2358260"/>
            <a:ext cx="2312855" cy="2312855"/>
          </a:xfrm>
          <a:prstGeom prst="rect">
            <a:avLst/>
          </a:prstGeom>
        </p:spPr>
      </p:pic>
      <p:pic>
        <p:nvPicPr>
          <p:cNvPr id="7" name="Grafik 6" descr="Löwe Silhouette">
            <a:extLst>
              <a:ext uri="{FF2B5EF4-FFF2-40B4-BE49-F238E27FC236}">
                <a16:creationId xmlns:a16="http://schemas.microsoft.com/office/drawing/2014/main" id="{FA9D2216-0E6B-6977-B17B-44BF5768A7A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198384" y="2358259"/>
            <a:ext cx="2312855" cy="2312855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BB9A0D99-DC75-3D2B-BB37-6EFA8A7BDD3A}"/>
              </a:ext>
            </a:extLst>
          </p:cNvPr>
          <p:cNvSpPr/>
          <p:nvPr/>
        </p:nvSpPr>
        <p:spPr>
          <a:xfrm>
            <a:off x="3888049" y="2210461"/>
            <a:ext cx="3181432" cy="22517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827191"/>
              </a:avLst>
            </a:prstTxWarp>
            <a:spAutoFit/>
          </a:bodyPr>
          <a:lstStyle/>
          <a:p>
            <a:pPr algn="ctr"/>
            <a:r>
              <a:rPr lang="de-DE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König der Tiere</a:t>
            </a:r>
          </a:p>
        </p:txBody>
      </p:sp>
      <p:sp>
        <p:nvSpPr>
          <p:cNvPr id="18" name="Titel 17">
            <a:extLst>
              <a:ext uri="{FF2B5EF4-FFF2-40B4-BE49-F238E27FC236}">
                <a16:creationId xmlns:a16="http://schemas.microsoft.com/office/drawing/2014/main" id="{48D4F6B6-EFE5-6593-82C4-00EF14CDE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56310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">
        <p159:morph option="byObject"/>
      </p:transition>
    </mc:Choice>
    <mc:Fallback xmlns="">
      <p:transition spd="slow" advClick="0" advTm="2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1D5354DE-2A15-0DC1-1B0A-DC0B3B527A67}"/>
              </a:ext>
            </a:extLst>
          </p:cNvPr>
          <p:cNvGrpSpPr/>
          <p:nvPr/>
        </p:nvGrpSpPr>
        <p:grpSpPr>
          <a:xfrm>
            <a:off x="1997984" y="4294054"/>
            <a:ext cx="6827790" cy="1566968"/>
            <a:chOff x="1985899" y="4241688"/>
            <a:chExt cx="6827790" cy="1566968"/>
          </a:xfrm>
        </p:grpSpPr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0C82FCB3-8360-8593-7CAB-17FD30AA59E9}"/>
                </a:ext>
              </a:extLst>
            </p:cNvPr>
            <p:cNvSpPr/>
            <p:nvPr/>
          </p:nvSpPr>
          <p:spPr>
            <a:xfrm>
              <a:off x="4261829" y="4241688"/>
              <a:ext cx="2275930" cy="1566968"/>
            </a:xfrm>
            <a:prstGeom prst="rect">
              <a:avLst/>
            </a:prstGeom>
            <a:ln w="76200"/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9" name="Rechteck 68">
              <a:extLst>
                <a:ext uri="{FF2B5EF4-FFF2-40B4-BE49-F238E27FC236}">
                  <a16:creationId xmlns:a16="http://schemas.microsoft.com/office/drawing/2014/main" id="{08F8C1C6-5C73-893A-21E3-F47C952B34F7}"/>
                </a:ext>
              </a:extLst>
            </p:cNvPr>
            <p:cNvSpPr/>
            <p:nvPr/>
          </p:nvSpPr>
          <p:spPr>
            <a:xfrm>
              <a:off x="6537759" y="4845916"/>
              <a:ext cx="2275930" cy="962739"/>
            </a:xfrm>
            <a:prstGeom prst="rect">
              <a:avLst/>
            </a:prstGeom>
            <a:ln w="76200"/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3" name="Rechteck 72">
              <a:extLst>
                <a:ext uri="{FF2B5EF4-FFF2-40B4-BE49-F238E27FC236}">
                  <a16:creationId xmlns:a16="http://schemas.microsoft.com/office/drawing/2014/main" id="{DC3BD6AE-B954-C0A1-6E14-A2F857B5270D}"/>
                </a:ext>
              </a:extLst>
            </p:cNvPr>
            <p:cNvSpPr/>
            <p:nvPr/>
          </p:nvSpPr>
          <p:spPr>
            <a:xfrm>
              <a:off x="1985899" y="4845916"/>
              <a:ext cx="2275930" cy="962739"/>
            </a:xfrm>
            <a:prstGeom prst="rect">
              <a:avLst/>
            </a:prstGeom>
            <a:ln w="76200"/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4" name="Rechteck 73">
              <a:extLst>
                <a:ext uri="{FF2B5EF4-FFF2-40B4-BE49-F238E27FC236}">
                  <a16:creationId xmlns:a16="http://schemas.microsoft.com/office/drawing/2014/main" id="{996BCD88-2224-B304-A89F-BD2EC4426D48}"/>
                </a:ext>
              </a:extLst>
            </p:cNvPr>
            <p:cNvSpPr/>
            <p:nvPr/>
          </p:nvSpPr>
          <p:spPr>
            <a:xfrm>
              <a:off x="2026181" y="4868740"/>
              <a:ext cx="6747225" cy="907689"/>
            </a:xfrm>
            <a:prstGeom prst="rect">
              <a:avLst/>
            </a:prstGeom>
            <a:ln w="76200"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5" name="Textfeld 74">
              <a:extLst>
                <a:ext uri="{FF2B5EF4-FFF2-40B4-BE49-F238E27FC236}">
                  <a16:creationId xmlns:a16="http://schemas.microsoft.com/office/drawing/2014/main" id="{0509B92E-4FE7-C9B3-CAC5-A09DB2B8DD0D}"/>
                </a:ext>
              </a:extLst>
            </p:cNvPr>
            <p:cNvSpPr txBox="1"/>
            <p:nvPr/>
          </p:nvSpPr>
          <p:spPr>
            <a:xfrm>
              <a:off x="5003017" y="4394748"/>
              <a:ext cx="7895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200" b="1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1</a:t>
              </a:r>
            </a:p>
          </p:txBody>
        </p:sp>
        <p:sp>
          <p:nvSpPr>
            <p:cNvPr id="76" name="Textfeld 75">
              <a:extLst>
                <a:ext uri="{FF2B5EF4-FFF2-40B4-BE49-F238E27FC236}">
                  <a16:creationId xmlns:a16="http://schemas.microsoft.com/office/drawing/2014/main" id="{06620E12-9227-E762-15E9-8383D90C8241}"/>
                </a:ext>
              </a:extLst>
            </p:cNvPr>
            <p:cNvSpPr txBox="1"/>
            <p:nvPr/>
          </p:nvSpPr>
          <p:spPr>
            <a:xfrm>
              <a:off x="7280961" y="5077532"/>
              <a:ext cx="7895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200" b="1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3</a:t>
              </a:r>
            </a:p>
          </p:txBody>
        </p:sp>
        <p:sp>
          <p:nvSpPr>
            <p:cNvPr id="77" name="Textfeld 76">
              <a:extLst>
                <a:ext uri="{FF2B5EF4-FFF2-40B4-BE49-F238E27FC236}">
                  <a16:creationId xmlns:a16="http://schemas.microsoft.com/office/drawing/2014/main" id="{811BAAF1-F489-D429-97C7-4B0FAFD2210D}"/>
                </a:ext>
              </a:extLst>
            </p:cNvPr>
            <p:cNvSpPr txBox="1"/>
            <p:nvPr/>
          </p:nvSpPr>
          <p:spPr>
            <a:xfrm>
              <a:off x="2769384" y="5077532"/>
              <a:ext cx="7895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200" b="1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2</a:t>
              </a:r>
            </a:p>
          </p:txBody>
        </p:sp>
      </p:grpSp>
      <p:pic>
        <p:nvPicPr>
          <p:cNvPr id="78" name="Grafik 77" descr="Orca Silhouette">
            <a:extLst>
              <a:ext uri="{FF2B5EF4-FFF2-40B4-BE49-F238E27FC236}">
                <a16:creationId xmlns:a16="http://schemas.microsoft.com/office/drawing/2014/main" id="{2629030E-696C-C829-EC31-78254B1627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24906" y="3314196"/>
            <a:ext cx="1676400" cy="1676400"/>
          </a:xfrm>
          <a:prstGeom prst="rect">
            <a:avLst/>
          </a:prstGeom>
        </p:spPr>
      </p:pic>
      <p:pic>
        <p:nvPicPr>
          <p:cNvPr id="79" name="Grafik 78" descr="Einhorn Silhouette">
            <a:extLst>
              <a:ext uri="{FF2B5EF4-FFF2-40B4-BE49-F238E27FC236}">
                <a16:creationId xmlns:a16="http://schemas.microsoft.com/office/drawing/2014/main" id="{2775B099-CF50-D8BC-6F3D-24D041DEAD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60771" y="3392587"/>
            <a:ext cx="1586098" cy="1586098"/>
          </a:xfrm>
          <a:prstGeom prst="rect">
            <a:avLst/>
          </a:prstGeom>
        </p:spPr>
      </p:pic>
      <p:pic>
        <p:nvPicPr>
          <p:cNvPr id="80" name="Grafik 79" descr="Löwe Silhouette">
            <a:extLst>
              <a:ext uri="{FF2B5EF4-FFF2-40B4-BE49-F238E27FC236}">
                <a16:creationId xmlns:a16="http://schemas.microsoft.com/office/drawing/2014/main" id="{25A8544D-023A-3579-F88D-B28066B11B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98385" y="2358260"/>
            <a:ext cx="2312855" cy="2312855"/>
          </a:xfrm>
          <a:prstGeom prst="rect">
            <a:avLst/>
          </a:prstGeom>
        </p:spPr>
      </p:pic>
      <p:pic>
        <p:nvPicPr>
          <p:cNvPr id="81" name="Grafik 80" descr="Löwe Silhouette">
            <a:extLst>
              <a:ext uri="{FF2B5EF4-FFF2-40B4-BE49-F238E27FC236}">
                <a16:creationId xmlns:a16="http://schemas.microsoft.com/office/drawing/2014/main" id="{253473FA-753C-8C7E-F2BA-E2F094C477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98384" y="2358259"/>
            <a:ext cx="2312855" cy="2312855"/>
          </a:xfrm>
          <a:prstGeom prst="rect">
            <a:avLst/>
          </a:prstGeom>
        </p:spPr>
      </p:pic>
      <p:sp>
        <p:nvSpPr>
          <p:cNvPr id="82" name="Rechteck 81">
            <a:extLst>
              <a:ext uri="{FF2B5EF4-FFF2-40B4-BE49-F238E27FC236}">
                <a16:creationId xmlns:a16="http://schemas.microsoft.com/office/drawing/2014/main" id="{9149D2FC-1612-8DFD-E203-173972D8EB8D}"/>
              </a:ext>
            </a:extLst>
          </p:cNvPr>
          <p:cNvSpPr/>
          <p:nvPr/>
        </p:nvSpPr>
        <p:spPr>
          <a:xfrm>
            <a:off x="3888049" y="2210461"/>
            <a:ext cx="3181432" cy="22517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827191"/>
              </a:avLst>
            </a:prstTxWarp>
            <a:spAutoFit/>
          </a:bodyPr>
          <a:lstStyle/>
          <a:p>
            <a:pPr algn="ctr"/>
            <a:r>
              <a:rPr lang="de-DE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König der Tiere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9ED5D5-7196-AE45-A6CC-3E01E1C369F2}"/>
              </a:ext>
            </a:extLst>
          </p:cNvPr>
          <p:cNvSpPr/>
          <p:nvPr/>
        </p:nvSpPr>
        <p:spPr>
          <a:xfrm>
            <a:off x="6303041" y="-469010"/>
            <a:ext cx="339866" cy="347958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  <a:gd name="connsiteX0" fmla="*/ 0 w 453154"/>
              <a:gd name="connsiteY0" fmla="*/ 315589 h 347958"/>
              <a:gd name="connsiteX1" fmla="*/ 453154 w 453154"/>
              <a:gd name="connsiteY1" fmla="*/ 0 h 347958"/>
              <a:gd name="connsiteX2" fmla="*/ 429354 w 453154"/>
              <a:gd name="connsiteY2" fmla="*/ 136454 h 347958"/>
              <a:gd name="connsiteX3" fmla="*/ 113288 w 453154"/>
              <a:gd name="connsiteY3" fmla="*/ 347958 h 347958"/>
              <a:gd name="connsiteX4" fmla="*/ 0 w 453154"/>
              <a:gd name="connsiteY4" fmla="*/ 315589 h 347958"/>
              <a:gd name="connsiteX0" fmla="*/ 74971 w 339866"/>
              <a:gd name="connsiteY0" fmla="*/ 154224 h 347958"/>
              <a:gd name="connsiteX1" fmla="*/ 339866 w 339866"/>
              <a:gd name="connsiteY1" fmla="*/ 0 h 347958"/>
              <a:gd name="connsiteX2" fmla="*/ 316066 w 339866"/>
              <a:gd name="connsiteY2" fmla="*/ 136454 h 347958"/>
              <a:gd name="connsiteX3" fmla="*/ 0 w 339866"/>
              <a:gd name="connsiteY3" fmla="*/ 347958 h 347958"/>
              <a:gd name="connsiteX4" fmla="*/ 74971 w 339866"/>
              <a:gd name="connsiteY4" fmla="*/ 154224 h 34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866" h="347958">
                <a:moveTo>
                  <a:pt x="74971" y="154224"/>
                </a:moveTo>
                <a:lnTo>
                  <a:pt x="339866" y="0"/>
                </a:lnTo>
                <a:lnTo>
                  <a:pt x="316066" y="136454"/>
                </a:lnTo>
                <a:lnTo>
                  <a:pt x="0" y="347958"/>
                </a:lnTo>
                <a:lnTo>
                  <a:pt x="74971" y="15422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3431D89F-EBA7-F148-A373-72CB1F71AB37}"/>
              </a:ext>
            </a:extLst>
          </p:cNvPr>
          <p:cNvSpPr/>
          <p:nvPr/>
        </p:nvSpPr>
        <p:spPr>
          <a:xfrm>
            <a:off x="5042277" y="-459773"/>
            <a:ext cx="375830" cy="338721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  <a:gd name="connsiteX0" fmla="*/ 6785 w 477430"/>
              <a:gd name="connsiteY0" fmla="*/ 223225 h 347958"/>
              <a:gd name="connsiteX1" fmla="*/ 339866 w 477430"/>
              <a:gd name="connsiteY1" fmla="*/ 0 h 347958"/>
              <a:gd name="connsiteX2" fmla="*/ 477430 w 477430"/>
              <a:gd name="connsiteY2" fmla="*/ 64736 h 347958"/>
              <a:gd name="connsiteX3" fmla="*/ 0 w 477430"/>
              <a:gd name="connsiteY3" fmla="*/ 347958 h 347958"/>
              <a:gd name="connsiteX4" fmla="*/ 6785 w 477430"/>
              <a:gd name="connsiteY4" fmla="*/ 223225 h 347958"/>
              <a:gd name="connsiteX0" fmla="*/ 6785 w 375830"/>
              <a:gd name="connsiteY0" fmla="*/ 223225 h 347958"/>
              <a:gd name="connsiteX1" fmla="*/ 339866 w 375830"/>
              <a:gd name="connsiteY1" fmla="*/ 0 h 347958"/>
              <a:gd name="connsiteX2" fmla="*/ 375830 w 375830"/>
              <a:gd name="connsiteY2" fmla="*/ 110918 h 347958"/>
              <a:gd name="connsiteX3" fmla="*/ 0 w 375830"/>
              <a:gd name="connsiteY3" fmla="*/ 347958 h 347958"/>
              <a:gd name="connsiteX4" fmla="*/ 6785 w 375830"/>
              <a:gd name="connsiteY4" fmla="*/ 223225 h 347958"/>
              <a:gd name="connsiteX0" fmla="*/ 6785 w 375830"/>
              <a:gd name="connsiteY0" fmla="*/ 213988 h 338721"/>
              <a:gd name="connsiteX1" fmla="*/ 210557 w 375830"/>
              <a:gd name="connsiteY1" fmla="*/ 0 h 338721"/>
              <a:gd name="connsiteX2" fmla="*/ 375830 w 375830"/>
              <a:gd name="connsiteY2" fmla="*/ 101681 h 338721"/>
              <a:gd name="connsiteX3" fmla="*/ 0 w 375830"/>
              <a:gd name="connsiteY3" fmla="*/ 338721 h 338721"/>
              <a:gd name="connsiteX4" fmla="*/ 6785 w 375830"/>
              <a:gd name="connsiteY4" fmla="*/ 213988 h 33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830" h="338721">
                <a:moveTo>
                  <a:pt x="6785" y="213988"/>
                </a:moveTo>
                <a:lnTo>
                  <a:pt x="210557" y="0"/>
                </a:lnTo>
                <a:lnTo>
                  <a:pt x="375830" y="101681"/>
                </a:lnTo>
                <a:lnTo>
                  <a:pt x="0" y="338721"/>
                </a:lnTo>
                <a:lnTo>
                  <a:pt x="6785" y="213988"/>
                </a:lnTo>
                <a:close/>
              </a:path>
            </a:pathLst>
          </a:custGeom>
          <a:solidFill>
            <a:srgbClr val="FF00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98D43B91-44AB-5541-B18A-DE30FD86F7A8}"/>
              </a:ext>
            </a:extLst>
          </p:cNvPr>
          <p:cNvSpPr/>
          <p:nvPr/>
        </p:nvSpPr>
        <p:spPr>
          <a:xfrm>
            <a:off x="2767575" y="-519182"/>
            <a:ext cx="646242" cy="144911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  <a:gd name="connsiteX0" fmla="*/ 0 w 590718"/>
              <a:gd name="connsiteY0" fmla="*/ 0 h 398129"/>
              <a:gd name="connsiteX1" fmla="*/ 453154 w 590718"/>
              <a:gd name="connsiteY1" fmla="*/ 50171 h 398129"/>
              <a:gd name="connsiteX2" fmla="*/ 590718 w 590718"/>
              <a:gd name="connsiteY2" fmla="*/ 114907 h 398129"/>
              <a:gd name="connsiteX3" fmla="*/ 113288 w 590718"/>
              <a:gd name="connsiteY3" fmla="*/ 398129 h 398129"/>
              <a:gd name="connsiteX4" fmla="*/ 0 w 590718"/>
              <a:gd name="connsiteY4" fmla="*/ 0 h 398129"/>
              <a:gd name="connsiteX0" fmla="*/ 55524 w 646242"/>
              <a:gd name="connsiteY0" fmla="*/ 0 h 144911"/>
              <a:gd name="connsiteX1" fmla="*/ 508678 w 646242"/>
              <a:gd name="connsiteY1" fmla="*/ 50171 h 144911"/>
              <a:gd name="connsiteX2" fmla="*/ 646242 w 646242"/>
              <a:gd name="connsiteY2" fmla="*/ 114907 h 144911"/>
              <a:gd name="connsiteX3" fmla="*/ 0 w 646242"/>
              <a:gd name="connsiteY3" fmla="*/ 144911 h 144911"/>
              <a:gd name="connsiteX4" fmla="*/ 55524 w 646242"/>
              <a:gd name="connsiteY4" fmla="*/ 0 h 14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242" h="144911">
                <a:moveTo>
                  <a:pt x="55524" y="0"/>
                </a:moveTo>
                <a:lnTo>
                  <a:pt x="508678" y="50171"/>
                </a:lnTo>
                <a:lnTo>
                  <a:pt x="646242" y="114907"/>
                </a:lnTo>
                <a:lnTo>
                  <a:pt x="0" y="144911"/>
                </a:lnTo>
                <a:lnTo>
                  <a:pt x="55524" y="0"/>
                </a:lnTo>
                <a:close/>
              </a:path>
            </a:pathLst>
          </a:custGeom>
          <a:solidFill>
            <a:srgbClr val="FF9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BA17983A-4830-E845-A480-74C4225D6694}"/>
              </a:ext>
            </a:extLst>
          </p:cNvPr>
          <p:cNvSpPr/>
          <p:nvPr/>
        </p:nvSpPr>
        <p:spPr>
          <a:xfrm>
            <a:off x="1675623" y="-572314"/>
            <a:ext cx="505978" cy="451262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  <a:gd name="connsiteX0" fmla="*/ 6785 w 477430"/>
              <a:gd name="connsiteY0" fmla="*/ 223225 h 347958"/>
              <a:gd name="connsiteX1" fmla="*/ 339866 w 477430"/>
              <a:gd name="connsiteY1" fmla="*/ 0 h 347958"/>
              <a:gd name="connsiteX2" fmla="*/ 477430 w 477430"/>
              <a:gd name="connsiteY2" fmla="*/ 64736 h 347958"/>
              <a:gd name="connsiteX3" fmla="*/ 0 w 477430"/>
              <a:gd name="connsiteY3" fmla="*/ 347958 h 347958"/>
              <a:gd name="connsiteX4" fmla="*/ 6785 w 477430"/>
              <a:gd name="connsiteY4" fmla="*/ 223225 h 347958"/>
              <a:gd name="connsiteX0" fmla="*/ 6785 w 375830"/>
              <a:gd name="connsiteY0" fmla="*/ 223225 h 347958"/>
              <a:gd name="connsiteX1" fmla="*/ 339866 w 375830"/>
              <a:gd name="connsiteY1" fmla="*/ 0 h 347958"/>
              <a:gd name="connsiteX2" fmla="*/ 375830 w 375830"/>
              <a:gd name="connsiteY2" fmla="*/ 110918 h 347958"/>
              <a:gd name="connsiteX3" fmla="*/ 0 w 375830"/>
              <a:gd name="connsiteY3" fmla="*/ 347958 h 347958"/>
              <a:gd name="connsiteX4" fmla="*/ 6785 w 375830"/>
              <a:gd name="connsiteY4" fmla="*/ 223225 h 347958"/>
              <a:gd name="connsiteX0" fmla="*/ 6785 w 375830"/>
              <a:gd name="connsiteY0" fmla="*/ 213988 h 338721"/>
              <a:gd name="connsiteX1" fmla="*/ 210557 w 375830"/>
              <a:gd name="connsiteY1" fmla="*/ 0 h 338721"/>
              <a:gd name="connsiteX2" fmla="*/ 375830 w 375830"/>
              <a:gd name="connsiteY2" fmla="*/ 101681 h 338721"/>
              <a:gd name="connsiteX3" fmla="*/ 0 w 375830"/>
              <a:gd name="connsiteY3" fmla="*/ 338721 h 338721"/>
              <a:gd name="connsiteX4" fmla="*/ 6785 w 375830"/>
              <a:gd name="connsiteY4" fmla="*/ 213988 h 338721"/>
              <a:gd name="connsiteX0" fmla="*/ 6785 w 505978"/>
              <a:gd name="connsiteY0" fmla="*/ 326529 h 451262"/>
              <a:gd name="connsiteX1" fmla="*/ 505978 w 505978"/>
              <a:gd name="connsiteY1" fmla="*/ 0 h 451262"/>
              <a:gd name="connsiteX2" fmla="*/ 375830 w 505978"/>
              <a:gd name="connsiteY2" fmla="*/ 214222 h 451262"/>
              <a:gd name="connsiteX3" fmla="*/ 0 w 505978"/>
              <a:gd name="connsiteY3" fmla="*/ 451262 h 451262"/>
              <a:gd name="connsiteX4" fmla="*/ 6785 w 505978"/>
              <a:gd name="connsiteY4" fmla="*/ 326529 h 45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978" h="451262">
                <a:moveTo>
                  <a:pt x="6785" y="326529"/>
                </a:moveTo>
                <a:lnTo>
                  <a:pt x="505978" y="0"/>
                </a:lnTo>
                <a:lnTo>
                  <a:pt x="375830" y="214222"/>
                </a:lnTo>
                <a:lnTo>
                  <a:pt x="0" y="451262"/>
                </a:lnTo>
                <a:lnTo>
                  <a:pt x="6785" y="326529"/>
                </a:lnTo>
                <a:close/>
              </a:path>
            </a:pathLst>
          </a:cu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431C78E-4E9C-5645-8A8B-CA81BFD14B5D}"/>
              </a:ext>
            </a:extLst>
          </p:cNvPr>
          <p:cNvSpPr/>
          <p:nvPr/>
        </p:nvSpPr>
        <p:spPr>
          <a:xfrm>
            <a:off x="4167480" y="-1361353"/>
            <a:ext cx="590718" cy="347958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718" h="347958">
                <a:moveTo>
                  <a:pt x="0" y="315589"/>
                </a:moveTo>
                <a:lnTo>
                  <a:pt x="453154" y="0"/>
                </a:lnTo>
                <a:lnTo>
                  <a:pt x="590718" y="64736"/>
                </a:lnTo>
                <a:lnTo>
                  <a:pt x="113288" y="347958"/>
                </a:lnTo>
                <a:lnTo>
                  <a:pt x="0" y="315589"/>
                </a:lnTo>
                <a:close/>
              </a:path>
            </a:pathLst>
          </a:custGeom>
          <a:solidFill>
            <a:srgbClr val="7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CB6AEB09-860E-9349-88B9-21C932B800B1}"/>
              </a:ext>
            </a:extLst>
          </p:cNvPr>
          <p:cNvSpPr/>
          <p:nvPr/>
        </p:nvSpPr>
        <p:spPr>
          <a:xfrm>
            <a:off x="9963624" y="-1700074"/>
            <a:ext cx="375830" cy="338721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  <a:gd name="connsiteX0" fmla="*/ 6785 w 477430"/>
              <a:gd name="connsiteY0" fmla="*/ 223225 h 347958"/>
              <a:gd name="connsiteX1" fmla="*/ 339866 w 477430"/>
              <a:gd name="connsiteY1" fmla="*/ 0 h 347958"/>
              <a:gd name="connsiteX2" fmla="*/ 477430 w 477430"/>
              <a:gd name="connsiteY2" fmla="*/ 64736 h 347958"/>
              <a:gd name="connsiteX3" fmla="*/ 0 w 477430"/>
              <a:gd name="connsiteY3" fmla="*/ 347958 h 347958"/>
              <a:gd name="connsiteX4" fmla="*/ 6785 w 477430"/>
              <a:gd name="connsiteY4" fmla="*/ 223225 h 347958"/>
              <a:gd name="connsiteX0" fmla="*/ 6785 w 375830"/>
              <a:gd name="connsiteY0" fmla="*/ 223225 h 347958"/>
              <a:gd name="connsiteX1" fmla="*/ 339866 w 375830"/>
              <a:gd name="connsiteY1" fmla="*/ 0 h 347958"/>
              <a:gd name="connsiteX2" fmla="*/ 375830 w 375830"/>
              <a:gd name="connsiteY2" fmla="*/ 110918 h 347958"/>
              <a:gd name="connsiteX3" fmla="*/ 0 w 375830"/>
              <a:gd name="connsiteY3" fmla="*/ 347958 h 347958"/>
              <a:gd name="connsiteX4" fmla="*/ 6785 w 375830"/>
              <a:gd name="connsiteY4" fmla="*/ 223225 h 347958"/>
              <a:gd name="connsiteX0" fmla="*/ 6785 w 375830"/>
              <a:gd name="connsiteY0" fmla="*/ 213988 h 338721"/>
              <a:gd name="connsiteX1" fmla="*/ 210557 w 375830"/>
              <a:gd name="connsiteY1" fmla="*/ 0 h 338721"/>
              <a:gd name="connsiteX2" fmla="*/ 375830 w 375830"/>
              <a:gd name="connsiteY2" fmla="*/ 101681 h 338721"/>
              <a:gd name="connsiteX3" fmla="*/ 0 w 375830"/>
              <a:gd name="connsiteY3" fmla="*/ 338721 h 338721"/>
              <a:gd name="connsiteX4" fmla="*/ 6785 w 375830"/>
              <a:gd name="connsiteY4" fmla="*/ 213988 h 33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830" h="338721">
                <a:moveTo>
                  <a:pt x="6785" y="213988"/>
                </a:moveTo>
                <a:lnTo>
                  <a:pt x="210557" y="0"/>
                </a:lnTo>
                <a:lnTo>
                  <a:pt x="375830" y="101681"/>
                </a:lnTo>
                <a:lnTo>
                  <a:pt x="0" y="338721"/>
                </a:lnTo>
                <a:lnTo>
                  <a:pt x="6785" y="213988"/>
                </a:lnTo>
                <a:close/>
              </a:path>
            </a:pathLst>
          </a:custGeom>
          <a:solidFill>
            <a:srgbClr val="008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7481DAF5-7290-1D41-A169-2DC72BA83327}"/>
              </a:ext>
            </a:extLst>
          </p:cNvPr>
          <p:cNvSpPr/>
          <p:nvPr/>
        </p:nvSpPr>
        <p:spPr>
          <a:xfrm>
            <a:off x="7688922" y="-1759483"/>
            <a:ext cx="646242" cy="144911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  <a:gd name="connsiteX0" fmla="*/ 0 w 590718"/>
              <a:gd name="connsiteY0" fmla="*/ 0 h 398129"/>
              <a:gd name="connsiteX1" fmla="*/ 453154 w 590718"/>
              <a:gd name="connsiteY1" fmla="*/ 50171 h 398129"/>
              <a:gd name="connsiteX2" fmla="*/ 590718 w 590718"/>
              <a:gd name="connsiteY2" fmla="*/ 114907 h 398129"/>
              <a:gd name="connsiteX3" fmla="*/ 113288 w 590718"/>
              <a:gd name="connsiteY3" fmla="*/ 398129 h 398129"/>
              <a:gd name="connsiteX4" fmla="*/ 0 w 590718"/>
              <a:gd name="connsiteY4" fmla="*/ 0 h 398129"/>
              <a:gd name="connsiteX0" fmla="*/ 55524 w 646242"/>
              <a:gd name="connsiteY0" fmla="*/ 0 h 144911"/>
              <a:gd name="connsiteX1" fmla="*/ 508678 w 646242"/>
              <a:gd name="connsiteY1" fmla="*/ 50171 h 144911"/>
              <a:gd name="connsiteX2" fmla="*/ 646242 w 646242"/>
              <a:gd name="connsiteY2" fmla="*/ 114907 h 144911"/>
              <a:gd name="connsiteX3" fmla="*/ 0 w 646242"/>
              <a:gd name="connsiteY3" fmla="*/ 144911 h 144911"/>
              <a:gd name="connsiteX4" fmla="*/ 55524 w 646242"/>
              <a:gd name="connsiteY4" fmla="*/ 0 h 14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242" h="144911">
                <a:moveTo>
                  <a:pt x="55524" y="0"/>
                </a:moveTo>
                <a:lnTo>
                  <a:pt x="508678" y="50171"/>
                </a:lnTo>
                <a:lnTo>
                  <a:pt x="646242" y="114907"/>
                </a:lnTo>
                <a:lnTo>
                  <a:pt x="0" y="144911"/>
                </a:lnTo>
                <a:lnTo>
                  <a:pt x="55524" y="0"/>
                </a:lnTo>
                <a:close/>
              </a:path>
            </a:pathLst>
          </a:custGeom>
          <a:solidFill>
            <a:srgbClr val="00FF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6E95C61B-2B57-A140-8B08-4FB94C9B8B5D}"/>
              </a:ext>
            </a:extLst>
          </p:cNvPr>
          <p:cNvSpPr/>
          <p:nvPr/>
        </p:nvSpPr>
        <p:spPr>
          <a:xfrm>
            <a:off x="4536299" y="-1812615"/>
            <a:ext cx="505978" cy="451262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  <a:gd name="connsiteX0" fmla="*/ 6785 w 477430"/>
              <a:gd name="connsiteY0" fmla="*/ 223225 h 347958"/>
              <a:gd name="connsiteX1" fmla="*/ 339866 w 477430"/>
              <a:gd name="connsiteY1" fmla="*/ 0 h 347958"/>
              <a:gd name="connsiteX2" fmla="*/ 477430 w 477430"/>
              <a:gd name="connsiteY2" fmla="*/ 64736 h 347958"/>
              <a:gd name="connsiteX3" fmla="*/ 0 w 477430"/>
              <a:gd name="connsiteY3" fmla="*/ 347958 h 347958"/>
              <a:gd name="connsiteX4" fmla="*/ 6785 w 477430"/>
              <a:gd name="connsiteY4" fmla="*/ 223225 h 347958"/>
              <a:gd name="connsiteX0" fmla="*/ 6785 w 375830"/>
              <a:gd name="connsiteY0" fmla="*/ 223225 h 347958"/>
              <a:gd name="connsiteX1" fmla="*/ 339866 w 375830"/>
              <a:gd name="connsiteY1" fmla="*/ 0 h 347958"/>
              <a:gd name="connsiteX2" fmla="*/ 375830 w 375830"/>
              <a:gd name="connsiteY2" fmla="*/ 110918 h 347958"/>
              <a:gd name="connsiteX3" fmla="*/ 0 w 375830"/>
              <a:gd name="connsiteY3" fmla="*/ 347958 h 347958"/>
              <a:gd name="connsiteX4" fmla="*/ 6785 w 375830"/>
              <a:gd name="connsiteY4" fmla="*/ 223225 h 347958"/>
              <a:gd name="connsiteX0" fmla="*/ 6785 w 375830"/>
              <a:gd name="connsiteY0" fmla="*/ 213988 h 338721"/>
              <a:gd name="connsiteX1" fmla="*/ 210557 w 375830"/>
              <a:gd name="connsiteY1" fmla="*/ 0 h 338721"/>
              <a:gd name="connsiteX2" fmla="*/ 375830 w 375830"/>
              <a:gd name="connsiteY2" fmla="*/ 101681 h 338721"/>
              <a:gd name="connsiteX3" fmla="*/ 0 w 375830"/>
              <a:gd name="connsiteY3" fmla="*/ 338721 h 338721"/>
              <a:gd name="connsiteX4" fmla="*/ 6785 w 375830"/>
              <a:gd name="connsiteY4" fmla="*/ 213988 h 338721"/>
              <a:gd name="connsiteX0" fmla="*/ 6785 w 505978"/>
              <a:gd name="connsiteY0" fmla="*/ 326529 h 451262"/>
              <a:gd name="connsiteX1" fmla="*/ 505978 w 505978"/>
              <a:gd name="connsiteY1" fmla="*/ 0 h 451262"/>
              <a:gd name="connsiteX2" fmla="*/ 375830 w 505978"/>
              <a:gd name="connsiteY2" fmla="*/ 214222 h 451262"/>
              <a:gd name="connsiteX3" fmla="*/ 0 w 505978"/>
              <a:gd name="connsiteY3" fmla="*/ 451262 h 451262"/>
              <a:gd name="connsiteX4" fmla="*/ 6785 w 505978"/>
              <a:gd name="connsiteY4" fmla="*/ 326529 h 45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978" h="451262">
                <a:moveTo>
                  <a:pt x="6785" y="326529"/>
                </a:moveTo>
                <a:lnTo>
                  <a:pt x="505978" y="0"/>
                </a:lnTo>
                <a:lnTo>
                  <a:pt x="375830" y="214222"/>
                </a:lnTo>
                <a:lnTo>
                  <a:pt x="0" y="451262"/>
                </a:lnTo>
                <a:lnTo>
                  <a:pt x="6785" y="326529"/>
                </a:lnTo>
                <a:close/>
              </a:path>
            </a:pathLst>
          </a:cu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BBEB76BF-5F38-DF4A-B6CA-D921FDC5D389}"/>
              </a:ext>
            </a:extLst>
          </p:cNvPr>
          <p:cNvSpPr/>
          <p:nvPr/>
        </p:nvSpPr>
        <p:spPr>
          <a:xfrm>
            <a:off x="47163" y="-589111"/>
            <a:ext cx="590718" cy="347958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718" h="347958">
                <a:moveTo>
                  <a:pt x="0" y="315589"/>
                </a:moveTo>
                <a:lnTo>
                  <a:pt x="453154" y="0"/>
                </a:lnTo>
                <a:lnTo>
                  <a:pt x="590718" y="64736"/>
                </a:lnTo>
                <a:lnTo>
                  <a:pt x="113288" y="347958"/>
                </a:lnTo>
                <a:lnTo>
                  <a:pt x="0" y="315589"/>
                </a:lnTo>
                <a:close/>
              </a:path>
            </a:pathLst>
          </a:custGeom>
          <a:solidFill>
            <a:srgbClr val="1C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384F4BB9-8710-BF4D-BEAE-1FC18D75C5CE}"/>
              </a:ext>
            </a:extLst>
          </p:cNvPr>
          <p:cNvSpPr/>
          <p:nvPr/>
        </p:nvSpPr>
        <p:spPr>
          <a:xfrm>
            <a:off x="11044524" y="-539013"/>
            <a:ext cx="375830" cy="338721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  <a:gd name="connsiteX0" fmla="*/ 6785 w 477430"/>
              <a:gd name="connsiteY0" fmla="*/ 223225 h 347958"/>
              <a:gd name="connsiteX1" fmla="*/ 339866 w 477430"/>
              <a:gd name="connsiteY1" fmla="*/ 0 h 347958"/>
              <a:gd name="connsiteX2" fmla="*/ 477430 w 477430"/>
              <a:gd name="connsiteY2" fmla="*/ 64736 h 347958"/>
              <a:gd name="connsiteX3" fmla="*/ 0 w 477430"/>
              <a:gd name="connsiteY3" fmla="*/ 347958 h 347958"/>
              <a:gd name="connsiteX4" fmla="*/ 6785 w 477430"/>
              <a:gd name="connsiteY4" fmla="*/ 223225 h 347958"/>
              <a:gd name="connsiteX0" fmla="*/ 6785 w 375830"/>
              <a:gd name="connsiteY0" fmla="*/ 223225 h 347958"/>
              <a:gd name="connsiteX1" fmla="*/ 339866 w 375830"/>
              <a:gd name="connsiteY1" fmla="*/ 0 h 347958"/>
              <a:gd name="connsiteX2" fmla="*/ 375830 w 375830"/>
              <a:gd name="connsiteY2" fmla="*/ 110918 h 347958"/>
              <a:gd name="connsiteX3" fmla="*/ 0 w 375830"/>
              <a:gd name="connsiteY3" fmla="*/ 347958 h 347958"/>
              <a:gd name="connsiteX4" fmla="*/ 6785 w 375830"/>
              <a:gd name="connsiteY4" fmla="*/ 223225 h 347958"/>
              <a:gd name="connsiteX0" fmla="*/ 6785 w 375830"/>
              <a:gd name="connsiteY0" fmla="*/ 213988 h 338721"/>
              <a:gd name="connsiteX1" fmla="*/ 210557 w 375830"/>
              <a:gd name="connsiteY1" fmla="*/ 0 h 338721"/>
              <a:gd name="connsiteX2" fmla="*/ 375830 w 375830"/>
              <a:gd name="connsiteY2" fmla="*/ 101681 h 338721"/>
              <a:gd name="connsiteX3" fmla="*/ 0 w 375830"/>
              <a:gd name="connsiteY3" fmla="*/ 338721 h 338721"/>
              <a:gd name="connsiteX4" fmla="*/ 6785 w 375830"/>
              <a:gd name="connsiteY4" fmla="*/ 213988 h 33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830" h="338721">
                <a:moveTo>
                  <a:pt x="6785" y="213988"/>
                </a:moveTo>
                <a:lnTo>
                  <a:pt x="210557" y="0"/>
                </a:lnTo>
                <a:lnTo>
                  <a:pt x="375830" y="101681"/>
                </a:lnTo>
                <a:lnTo>
                  <a:pt x="0" y="338721"/>
                </a:lnTo>
                <a:lnTo>
                  <a:pt x="6785" y="213988"/>
                </a:lnTo>
                <a:close/>
              </a:path>
            </a:pathLst>
          </a:custGeom>
          <a:solidFill>
            <a:srgbClr val="FF00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B05AB3E4-1956-7546-990A-FBF87C9E89C1}"/>
              </a:ext>
            </a:extLst>
          </p:cNvPr>
          <p:cNvSpPr/>
          <p:nvPr/>
        </p:nvSpPr>
        <p:spPr>
          <a:xfrm>
            <a:off x="8769822" y="-598422"/>
            <a:ext cx="646242" cy="144911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  <a:gd name="connsiteX0" fmla="*/ 0 w 590718"/>
              <a:gd name="connsiteY0" fmla="*/ 0 h 398129"/>
              <a:gd name="connsiteX1" fmla="*/ 453154 w 590718"/>
              <a:gd name="connsiteY1" fmla="*/ 50171 h 398129"/>
              <a:gd name="connsiteX2" fmla="*/ 590718 w 590718"/>
              <a:gd name="connsiteY2" fmla="*/ 114907 h 398129"/>
              <a:gd name="connsiteX3" fmla="*/ 113288 w 590718"/>
              <a:gd name="connsiteY3" fmla="*/ 398129 h 398129"/>
              <a:gd name="connsiteX4" fmla="*/ 0 w 590718"/>
              <a:gd name="connsiteY4" fmla="*/ 0 h 398129"/>
              <a:gd name="connsiteX0" fmla="*/ 55524 w 646242"/>
              <a:gd name="connsiteY0" fmla="*/ 0 h 144911"/>
              <a:gd name="connsiteX1" fmla="*/ 508678 w 646242"/>
              <a:gd name="connsiteY1" fmla="*/ 50171 h 144911"/>
              <a:gd name="connsiteX2" fmla="*/ 646242 w 646242"/>
              <a:gd name="connsiteY2" fmla="*/ 114907 h 144911"/>
              <a:gd name="connsiteX3" fmla="*/ 0 w 646242"/>
              <a:gd name="connsiteY3" fmla="*/ 144911 h 144911"/>
              <a:gd name="connsiteX4" fmla="*/ 55524 w 646242"/>
              <a:gd name="connsiteY4" fmla="*/ 0 h 14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242" h="144911">
                <a:moveTo>
                  <a:pt x="55524" y="0"/>
                </a:moveTo>
                <a:lnTo>
                  <a:pt x="508678" y="50171"/>
                </a:lnTo>
                <a:lnTo>
                  <a:pt x="646242" y="114907"/>
                </a:lnTo>
                <a:lnTo>
                  <a:pt x="0" y="144911"/>
                </a:lnTo>
                <a:lnTo>
                  <a:pt x="55524" y="0"/>
                </a:lnTo>
                <a:close/>
              </a:path>
            </a:pathLst>
          </a:custGeom>
          <a:solidFill>
            <a:srgbClr val="FF9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EC5A1BBF-8898-4341-A0D8-E487419E38DE}"/>
              </a:ext>
            </a:extLst>
          </p:cNvPr>
          <p:cNvSpPr/>
          <p:nvPr/>
        </p:nvSpPr>
        <p:spPr>
          <a:xfrm>
            <a:off x="7677870" y="-651554"/>
            <a:ext cx="505978" cy="451262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  <a:gd name="connsiteX0" fmla="*/ 6785 w 477430"/>
              <a:gd name="connsiteY0" fmla="*/ 223225 h 347958"/>
              <a:gd name="connsiteX1" fmla="*/ 339866 w 477430"/>
              <a:gd name="connsiteY1" fmla="*/ 0 h 347958"/>
              <a:gd name="connsiteX2" fmla="*/ 477430 w 477430"/>
              <a:gd name="connsiteY2" fmla="*/ 64736 h 347958"/>
              <a:gd name="connsiteX3" fmla="*/ 0 w 477430"/>
              <a:gd name="connsiteY3" fmla="*/ 347958 h 347958"/>
              <a:gd name="connsiteX4" fmla="*/ 6785 w 477430"/>
              <a:gd name="connsiteY4" fmla="*/ 223225 h 347958"/>
              <a:gd name="connsiteX0" fmla="*/ 6785 w 375830"/>
              <a:gd name="connsiteY0" fmla="*/ 223225 h 347958"/>
              <a:gd name="connsiteX1" fmla="*/ 339866 w 375830"/>
              <a:gd name="connsiteY1" fmla="*/ 0 h 347958"/>
              <a:gd name="connsiteX2" fmla="*/ 375830 w 375830"/>
              <a:gd name="connsiteY2" fmla="*/ 110918 h 347958"/>
              <a:gd name="connsiteX3" fmla="*/ 0 w 375830"/>
              <a:gd name="connsiteY3" fmla="*/ 347958 h 347958"/>
              <a:gd name="connsiteX4" fmla="*/ 6785 w 375830"/>
              <a:gd name="connsiteY4" fmla="*/ 223225 h 347958"/>
              <a:gd name="connsiteX0" fmla="*/ 6785 w 375830"/>
              <a:gd name="connsiteY0" fmla="*/ 213988 h 338721"/>
              <a:gd name="connsiteX1" fmla="*/ 210557 w 375830"/>
              <a:gd name="connsiteY1" fmla="*/ 0 h 338721"/>
              <a:gd name="connsiteX2" fmla="*/ 375830 w 375830"/>
              <a:gd name="connsiteY2" fmla="*/ 101681 h 338721"/>
              <a:gd name="connsiteX3" fmla="*/ 0 w 375830"/>
              <a:gd name="connsiteY3" fmla="*/ 338721 h 338721"/>
              <a:gd name="connsiteX4" fmla="*/ 6785 w 375830"/>
              <a:gd name="connsiteY4" fmla="*/ 213988 h 338721"/>
              <a:gd name="connsiteX0" fmla="*/ 6785 w 505978"/>
              <a:gd name="connsiteY0" fmla="*/ 326529 h 451262"/>
              <a:gd name="connsiteX1" fmla="*/ 505978 w 505978"/>
              <a:gd name="connsiteY1" fmla="*/ 0 h 451262"/>
              <a:gd name="connsiteX2" fmla="*/ 375830 w 505978"/>
              <a:gd name="connsiteY2" fmla="*/ 214222 h 451262"/>
              <a:gd name="connsiteX3" fmla="*/ 0 w 505978"/>
              <a:gd name="connsiteY3" fmla="*/ 451262 h 451262"/>
              <a:gd name="connsiteX4" fmla="*/ 6785 w 505978"/>
              <a:gd name="connsiteY4" fmla="*/ 326529 h 45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978" h="451262">
                <a:moveTo>
                  <a:pt x="6785" y="326529"/>
                </a:moveTo>
                <a:lnTo>
                  <a:pt x="505978" y="0"/>
                </a:lnTo>
                <a:lnTo>
                  <a:pt x="375830" y="214222"/>
                </a:lnTo>
                <a:lnTo>
                  <a:pt x="0" y="451262"/>
                </a:lnTo>
                <a:lnTo>
                  <a:pt x="6785" y="326529"/>
                </a:lnTo>
                <a:close/>
              </a:path>
            </a:pathLst>
          </a:cu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AD6FC44A-3F01-F54F-91C2-0E0D6A4A21F8}"/>
              </a:ext>
            </a:extLst>
          </p:cNvPr>
          <p:cNvSpPr/>
          <p:nvPr/>
        </p:nvSpPr>
        <p:spPr>
          <a:xfrm>
            <a:off x="10169727" y="-1440593"/>
            <a:ext cx="590718" cy="347958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718" h="347958">
                <a:moveTo>
                  <a:pt x="0" y="315589"/>
                </a:moveTo>
                <a:lnTo>
                  <a:pt x="453154" y="0"/>
                </a:lnTo>
                <a:lnTo>
                  <a:pt x="590718" y="64736"/>
                </a:lnTo>
                <a:lnTo>
                  <a:pt x="113288" y="347958"/>
                </a:lnTo>
                <a:lnTo>
                  <a:pt x="0" y="315589"/>
                </a:lnTo>
                <a:close/>
              </a:path>
            </a:pathLst>
          </a:custGeom>
          <a:solidFill>
            <a:srgbClr val="7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4D574BFC-4424-B946-8BA3-F6E0E492E62F}"/>
              </a:ext>
            </a:extLst>
          </p:cNvPr>
          <p:cNvSpPr/>
          <p:nvPr/>
        </p:nvSpPr>
        <p:spPr>
          <a:xfrm>
            <a:off x="8535307" y="-1332128"/>
            <a:ext cx="375830" cy="338721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  <a:gd name="connsiteX0" fmla="*/ 6785 w 477430"/>
              <a:gd name="connsiteY0" fmla="*/ 223225 h 347958"/>
              <a:gd name="connsiteX1" fmla="*/ 339866 w 477430"/>
              <a:gd name="connsiteY1" fmla="*/ 0 h 347958"/>
              <a:gd name="connsiteX2" fmla="*/ 477430 w 477430"/>
              <a:gd name="connsiteY2" fmla="*/ 64736 h 347958"/>
              <a:gd name="connsiteX3" fmla="*/ 0 w 477430"/>
              <a:gd name="connsiteY3" fmla="*/ 347958 h 347958"/>
              <a:gd name="connsiteX4" fmla="*/ 6785 w 477430"/>
              <a:gd name="connsiteY4" fmla="*/ 223225 h 347958"/>
              <a:gd name="connsiteX0" fmla="*/ 6785 w 375830"/>
              <a:gd name="connsiteY0" fmla="*/ 223225 h 347958"/>
              <a:gd name="connsiteX1" fmla="*/ 339866 w 375830"/>
              <a:gd name="connsiteY1" fmla="*/ 0 h 347958"/>
              <a:gd name="connsiteX2" fmla="*/ 375830 w 375830"/>
              <a:gd name="connsiteY2" fmla="*/ 110918 h 347958"/>
              <a:gd name="connsiteX3" fmla="*/ 0 w 375830"/>
              <a:gd name="connsiteY3" fmla="*/ 347958 h 347958"/>
              <a:gd name="connsiteX4" fmla="*/ 6785 w 375830"/>
              <a:gd name="connsiteY4" fmla="*/ 223225 h 347958"/>
              <a:gd name="connsiteX0" fmla="*/ 6785 w 375830"/>
              <a:gd name="connsiteY0" fmla="*/ 213988 h 338721"/>
              <a:gd name="connsiteX1" fmla="*/ 210557 w 375830"/>
              <a:gd name="connsiteY1" fmla="*/ 0 h 338721"/>
              <a:gd name="connsiteX2" fmla="*/ 375830 w 375830"/>
              <a:gd name="connsiteY2" fmla="*/ 101681 h 338721"/>
              <a:gd name="connsiteX3" fmla="*/ 0 w 375830"/>
              <a:gd name="connsiteY3" fmla="*/ 338721 h 338721"/>
              <a:gd name="connsiteX4" fmla="*/ 6785 w 375830"/>
              <a:gd name="connsiteY4" fmla="*/ 213988 h 33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830" h="338721">
                <a:moveTo>
                  <a:pt x="6785" y="213988"/>
                </a:moveTo>
                <a:lnTo>
                  <a:pt x="210557" y="0"/>
                </a:lnTo>
                <a:lnTo>
                  <a:pt x="375830" y="101681"/>
                </a:lnTo>
                <a:lnTo>
                  <a:pt x="0" y="338721"/>
                </a:lnTo>
                <a:lnTo>
                  <a:pt x="6785" y="213988"/>
                </a:lnTo>
                <a:close/>
              </a:path>
            </a:pathLst>
          </a:custGeom>
          <a:solidFill>
            <a:srgbClr val="008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42333C41-5758-0247-AD22-D7434F3314F9}"/>
              </a:ext>
            </a:extLst>
          </p:cNvPr>
          <p:cNvSpPr/>
          <p:nvPr/>
        </p:nvSpPr>
        <p:spPr>
          <a:xfrm>
            <a:off x="6260605" y="-1391537"/>
            <a:ext cx="646242" cy="144911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  <a:gd name="connsiteX0" fmla="*/ 0 w 590718"/>
              <a:gd name="connsiteY0" fmla="*/ 0 h 398129"/>
              <a:gd name="connsiteX1" fmla="*/ 453154 w 590718"/>
              <a:gd name="connsiteY1" fmla="*/ 50171 h 398129"/>
              <a:gd name="connsiteX2" fmla="*/ 590718 w 590718"/>
              <a:gd name="connsiteY2" fmla="*/ 114907 h 398129"/>
              <a:gd name="connsiteX3" fmla="*/ 113288 w 590718"/>
              <a:gd name="connsiteY3" fmla="*/ 398129 h 398129"/>
              <a:gd name="connsiteX4" fmla="*/ 0 w 590718"/>
              <a:gd name="connsiteY4" fmla="*/ 0 h 398129"/>
              <a:gd name="connsiteX0" fmla="*/ 55524 w 646242"/>
              <a:gd name="connsiteY0" fmla="*/ 0 h 144911"/>
              <a:gd name="connsiteX1" fmla="*/ 508678 w 646242"/>
              <a:gd name="connsiteY1" fmla="*/ 50171 h 144911"/>
              <a:gd name="connsiteX2" fmla="*/ 646242 w 646242"/>
              <a:gd name="connsiteY2" fmla="*/ 114907 h 144911"/>
              <a:gd name="connsiteX3" fmla="*/ 0 w 646242"/>
              <a:gd name="connsiteY3" fmla="*/ 144911 h 144911"/>
              <a:gd name="connsiteX4" fmla="*/ 55524 w 646242"/>
              <a:gd name="connsiteY4" fmla="*/ 0 h 14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242" h="144911">
                <a:moveTo>
                  <a:pt x="55524" y="0"/>
                </a:moveTo>
                <a:lnTo>
                  <a:pt x="508678" y="50171"/>
                </a:lnTo>
                <a:lnTo>
                  <a:pt x="646242" y="114907"/>
                </a:lnTo>
                <a:lnTo>
                  <a:pt x="0" y="144911"/>
                </a:lnTo>
                <a:lnTo>
                  <a:pt x="55524" y="0"/>
                </a:lnTo>
                <a:close/>
              </a:path>
            </a:pathLst>
          </a:custGeom>
          <a:solidFill>
            <a:srgbClr val="00FF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7C4AD727-F296-4F4D-A186-A5C9CBFA99E9}"/>
              </a:ext>
            </a:extLst>
          </p:cNvPr>
          <p:cNvSpPr/>
          <p:nvPr/>
        </p:nvSpPr>
        <p:spPr>
          <a:xfrm>
            <a:off x="10538546" y="-1891855"/>
            <a:ext cx="505978" cy="451262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  <a:gd name="connsiteX0" fmla="*/ 6785 w 477430"/>
              <a:gd name="connsiteY0" fmla="*/ 223225 h 347958"/>
              <a:gd name="connsiteX1" fmla="*/ 339866 w 477430"/>
              <a:gd name="connsiteY1" fmla="*/ 0 h 347958"/>
              <a:gd name="connsiteX2" fmla="*/ 477430 w 477430"/>
              <a:gd name="connsiteY2" fmla="*/ 64736 h 347958"/>
              <a:gd name="connsiteX3" fmla="*/ 0 w 477430"/>
              <a:gd name="connsiteY3" fmla="*/ 347958 h 347958"/>
              <a:gd name="connsiteX4" fmla="*/ 6785 w 477430"/>
              <a:gd name="connsiteY4" fmla="*/ 223225 h 347958"/>
              <a:gd name="connsiteX0" fmla="*/ 6785 w 375830"/>
              <a:gd name="connsiteY0" fmla="*/ 223225 h 347958"/>
              <a:gd name="connsiteX1" fmla="*/ 339866 w 375830"/>
              <a:gd name="connsiteY1" fmla="*/ 0 h 347958"/>
              <a:gd name="connsiteX2" fmla="*/ 375830 w 375830"/>
              <a:gd name="connsiteY2" fmla="*/ 110918 h 347958"/>
              <a:gd name="connsiteX3" fmla="*/ 0 w 375830"/>
              <a:gd name="connsiteY3" fmla="*/ 347958 h 347958"/>
              <a:gd name="connsiteX4" fmla="*/ 6785 w 375830"/>
              <a:gd name="connsiteY4" fmla="*/ 223225 h 347958"/>
              <a:gd name="connsiteX0" fmla="*/ 6785 w 375830"/>
              <a:gd name="connsiteY0" fmla="*/ 213988 h 338721"/>
              <a:gd name="connsiteX1" fmla="*/ 210557 w 375830"/>
              <a:gd name="connsiteY1" fmla="*/ 0 h 338721"/>
              <a:gd name="connsiteX2" fmla="*/ 375830 w 375830"/>
              <a:gd name="connsiteY2" fmla="*/ 101681 h 338721"/>
              <a:gd name="connsiteX3" fmla="*/ 0 w 375830"/>
              <a:gd name="connsiteY3" fmla="*/ 338721 h 338721"/>
              <a:gd name="connsiteX4" fmla="*/ 6785 w 375830"/>
              <a:gd name="connsiteY4" fmla="*/ 213988 h 338721"/>
              <a:gd name="connsiteX0" fmla="*/ 6785 w 505978"/>
              <a:gd name="connsiteY0" fmla="*/ 326529 h 451262"/>
              <a:gd name="connsiteX1" fmla="*/ 505978 w 505978"/>
              <a:gd name="connsiteY1" fmla="*/ 0 h 451262"/>
              <a:gd name="connsiteX2" fmla="*/ 375830 w 505978"/>
              <a:gd name="connsiteY2" fmla="*/ 214222 h 451262"/>
              <a:gd name="connsiteX3" fmla="*/ 0 w 505978"/>
              <a:gd name="connsiteY3" fmla="*/ 451262 h 451262"/>
              <a:gd name="connsiteX4" fmla="*/ 6785 w 505978"/>
              <a:gd name="connsiteY4" fmla="*/ 326529 h 45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978" h="451262">
                <a:moveTo>
                  <a:pt x="6785" y="326529"/>
                </a:moveTo>
                <a:lnTo>
                  <a:pt x="505978" y="0"/>
                </a:lnTo>
                <a:lnTo>
                  <a:pt x="375830" y="214222"/>
                </a:lnTo>
                <a:lnTo>
                  <a:pt x="0" y="451262"/>
                </a:lnTo>
                <a:lnTo>
                  <a:pt x="6785" y="326529"/>
                </a:lnTo>
                <a:close/>
              </a:path>
            </a:pathLst>
          </a:cu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1DE54359-B1F5-BF4D-BBDE-06C20A65B95F}"/>
              </a:ext>
            </a:extLst>
          </p:cNvPr>
          <p:cNvSpPr/>
          <p:nvPr/>
        </p:nvSpPr>
        <p:spPr>
          <a:xfrm>
            <a:off x="5411996" y="-1812615"/>
            <a:ext cx="590718" cy="347958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718" h="347958">
                <a:moveTo>
                  <a:pt x="0" y="315589"/>
                </a:moveTo>
                <a:lnTo>
                  <a:pt x="453154" y="0"/>
                </a:lnTo>
                <a:lnTo>
                  <a:pt x="590718" y="64736"/>
                </a:lnTo>
                <a:lnTo>
                  <a:pt x="113288" y="347958"/>
                </a:lnTo>
                <a:lnTo>
                  <a:pt x="0" y="31558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C92EE483-2280-FA48-B2A5-DA2BD8D4B217}"/>
              </a:ext>
            </a:extLst>
          </p:cNvPr>
          <p:cNvSpPr/>
          <p:nvPr/>
        </p:nvSpPr>
        <p:spPr>
          <a:xfrm>
            <a:off x="10339454" y="-1803378"/>
            <a:ext cx="375830" cy="338721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  <a:gd name="connsiteX0" fmla="*/ 6785 w 477430"/>
              <a:gd name="connsiteY0" fmla="*/ 223225 h 347958"/>
              <a:gd name="connsiteX1" fmla="*/ 339866 w 477430"/>
              <a:gd name="connsiteY1" fmla="*/ 0 h 347958"/>
              <a:gd name="connsiteX2" fmla="*/ 477430 w 477430"/>
              <a:gd name="connsiteY2" fmla="*/ 64736 h 347958"/>
              <a:gd name="connsiteX3" fmla="*/ 0 w 477430"/>
              <a:gd name="connsiteY3" fmla="*/ 347958 h 347958"/>
              <a:gd name="connsiteX4" fmla="*/ 6785 w 477430"/>
              <a:gd name="connsiteY4" fmla="*/ 223225 h 347958"/>
              <a:gd name="connsiteX0" fmla="*/ 6785 w 375830"/>
              <a:gd name="connsiteY0" fmla="*/ 223225 h 347958"/>
              <a:gd name="connsiteX1" fmla="*/ 339866 w 375830"/>
              <a:gd name="connsiteY1" fmla="*/ 0 h 347958"/>
              <a:gd name="connsiteX2" fmla="*/ 375830 w 375830"/>
              <a:gd name="connsiteY2" fmla="*/ 110918 h 347958"/>
              <a:gd name="connsiteX3" fmla="*/ 0 w 375830"/>
              <a:gd name="connsiteY3" fmla="*/ 347958 h 347958"/>
              <a:gd name="connsiteX4" fmla="*/ 6785 w 375830"/>
              <a:gd name="connsiteY4" fmla="*/ 223225 h 347958"/>
              <a:gd name="connsiteX0" fmla="*/ 6785 w 375830"/>
              <a:gd name="connsiteY0" fmla="*/ 213988 h 338721"/>
              <a:gd name="connsiteX1" fmla="*/ 210557 w 375830"/>
              <a:gd name="connsiteY1" fmla="*/ 0 h 338721"/>
              <a:gd name="connsiteX2" fmla="*/ 375830 w 375830"/>
              <a:gd name="connsiteY2" fmla="*/ 101681 h 338721"/>
              <a:gd name="connsiteX3" fmla="*/ 0 w 375830"/>
              <a:gd name="connsiteY3" fmla="*/ 338721 h 338721"/>
              <a:gd name="connsiteX4" fmla="*/ 6785 w 375830"/>
              <a:gd name="connsiteY4" fmla="*/ 213988 h 33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830" h="338721">
                <a:moveTo>
                  <a:pt x="6785" y="213988"/>
                </a:moveTo>
                <a:lnTo>
                  <a:pt x="210557" y="0"/>
                </a:lnTo>
                <a:lnTo>
                  <a:pt x="375830" y="101681"/>
                </a:lnTo>
                <a:lnTo>
                  <a:pt x="0" y="338721"/>
                </a:lnTo>
                <a:lnTo>
                  <a:pt x="6785" y="213988"/>
                </a:lnTo>
                <a:close/>
              </a:path>
            </a:pathLst>
          </a:custGeom>
          <a:solidFill>
            <a:srgbClr val="FFF4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BC2AA32F-0DCD-B94F-9291-15EBBFC81827}"/>
              </a:ext>
            </a:extLst>
          </p:cNvPr>
          <p:cNvSpPr/>
          <p:nvPr/>
        </p:nvSpPr>
        <p:spPr>
          <a:xfrm>
            <a:off x="8064752" y="-1862787"/>
            <a:ext cx="646242" cy="144911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  <a:gd name="connsiteX0" fmla="*/ 0 w 590718"/>
              <a:gd name="connsiteY0" fmla="*/ 0 h 398129"/>
              <a:gd name="connsiteX1" fmla="*/ 453154 w 590718"/>
              <a:gd name="connsiteY1" fmla="*/ 50171 h 398129"/>
              <a:gd name="connsiteX2" fmla="*/ 590718 w 590718"/>
              <a:gd name="connsiteY2" fmla="*/ 114907 h 398129"/>
              <a:gd name="connsiteX3" fmla="*/ 113288 w 590718"/>
              <a:gd name="connsiteY3" fmla="*/ 398129 h 398129"/>
              <a:gd name="connsiteX4" fmla="*/ 0 w 590718"/>
              <a:gd name="connsiteY4" fmla="*/ 0 h 398129"/>
              <a:gd name="connsiteX0" fmla="*/ 55524 w 646242"/>
              <a:gd name="connsiteY0" fmla="*/ 0 h 144911"/>
              <a:gd name="connsiteX1" fmla="*/ 508678 w 646242"/>
              <a:gd name="connsiteY1" fmla="*/ 50171 h 144911"/>
              <a:gd name="connsiteX2" fmla="*/ 646242 w 646242"/>
              <a:gd name="connsiteY2" fmla="*/ 114907 h 144911"/>
              <a:gd name="connsiteX3" fmla="*/ 0 w 646242"/>
              <a:gd name="connsiteY3" fmla="*/ 144911 h 144911"/>
              <a:gd name="connsiteX4" fmla="*/ 55524 w 646242"/>
              <a:gd name="connsiteY4" fmla="*/ 0 h 14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242" h="144911">
                <a:moveTo>
                  <a:pt x="55524" y="0"/>
                </a:moveTo>
                <a:lnTo>
                  <a:pt x="508678" y="50171"/>
                </a:lnTo>
                <a:lnTo>
                  <a:pt x="646242" y="114907"/>
                </a:lnTo>
                <a:lnTo>
                  <a:pt x="0" y="144911"/>
                </a:lnTo>
                <a:lnTo>
                  <a:pt x="55524" y="0"/>
                </a:lnTo>
                <a:close/>
              </a:path>
            </a:pathLst>
          </a:custGeom>
          <a:solidFill>
            <a:srgbClr val="FF9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1989CB4C-336A-B94E-BB9C-F2D3DDD33969}"/>
              </a:ext>
            </a:extLst>
          </p:cNvPr>
          <p:cNvSpPr/>
          <p:nvPr/>
        </p:nvSpPr>
        <p:spPr>
          <a:xfrm>
            <a:off x="6972800" y="-1915919"/>
            <a:ext cx="505978" cy="451262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  <a:gd name="connsiteX0" fmla="*/ 6785 w 477430"/>
              <a:gd name="connsiteY0" fmla="*/ 223225 h 347958"/>
              <a:gd name="connsiteX1" fmla="*/ 339866 w 477430"/>
              <a:gd name="connsiteY1" fmla="*/ 0 h 347958"/>
              <a:gd name="connsiteX2" fmla="*/ 477430 w 477430"/>
              <a:gd name="connsiteY2" fmla="*/ 64736 h 347958"/>
              <a:gd name="connsiteX3" fmla="*/ 0 w 477430"/>
              <a:gd name="connsiteY3" fmla="*/ 347958 h 347958"/>
              <a:gd name="connsiteX4" fmla="*/ 6785 w 477430"/>
              <a:gd name="connsiteY4" fmla="*/ 223225 h 347958"/>
              <a:gd name="connsiteX0" fmla="*/ 6785 w 375830"/>
              <a:gd name="connsiteY0" fmla="*/ 223225 h 347958"/>
              <a:gd name="connsiteX1" fmla="*/ 339866 w 375830"/>
              <a:gd name="connsiteY1" fmla="*/ 0 h 347958"/>
              <a:gd name="connsiteX2" fmla="*/ 375830 w 375830"/>
              <a:gd name="connsiteY2" fmla="*/ 110918 h 347958"/>
              <a:gd name="connsiteX3" fmla="*/ 0 w 375830"/>
              <a:gd name="connsiteY3" fmla="*/ 347958 h 347958"/>
              <a:gd name="connsiteX4" fmla="*/ 6785 w 375830"/>
              <a:gd name="connsiteY4" fmla="*/ 223225 h 347958"/>
              <a:gd name="connsiteX0" fmla="*/ 6785 w 375830"/>
              <a:gd name="connsiteY0" fmla="*/ 213988 h 338721"/>
              <a:gd name="connsiteX1" fmla="*/ 210557 w 375830"/>
              <a:gd name="connsiteY1" fmla="*/ 0 h 338721"/>
              <a:gd name="connsiteX2" fmla="*/ 375830 w 375830"/>
              <a:gd name="connsiteY2" fmla="*/ 101681 h 338721"/>
              <a:gd name="connsiteX3" fmla="*/ 0 w 375830"/>
              <a:gd name="connsiteY3" fmla="*/ 338721 h 338721"/>
              <a:gd name="connsiteX4" fmla="*/ 6785 w 375830"/>
              <a:gd name="connsiteY4" fmla="*/ 213988 h 338721"/>
              <a:gd name="connsiteX0" fmla="*/ 6785 w 505978"/>
              <a:gd name="connsiteY0" fmla="*/ 326529 h 451262"/>
              <a:gd name="connsiteX1" fmla="*/ 505978 w 505978"/>
              <a:gd name="connsiteY1" fmla="*/ 0 h 451262"/>
              <a:gd name="connsiteX2" fmla="*/ 375830 w 505978"/>
              <a:gd name="connsiteY2" fmla="*/ 214222 h 451262"/>
              <a:gd name="connsiteX3" fmla="*/ 0 w 505978"/>
              <a:gd name="connsiteY3" fmla="*/ 451262 h 451262"/>
              <a:gd name="connsiteX4" fmla="*/ 6785 w 505978"/>
              <a:gd name="connsiteY4" fmla="*/ 326529 h 45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978" h="451262">
                <a:moveTo>
                  <a:pt x="6785" y="326529"/>
                </a:moveTo>
                <a:lnTo>
                  <a:pt x="505978" y="0"/>
                </a:lnTo>
                <a:lnTo>
                  <a:pt x="375830" y="214222"/>
                </a:lnTo>
                <a:lnTo>
                  <a:pt x="0" y="451262"/>
                </a:lnTo>
                <a:lnTo>
                  <a:pt x="6785" y="326529"/>
                </a:lnTo>
                <a:close/>
              </a:path>
            </a:pathLst>
          </a:cu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D3CEA841-2E59-0D45-B3C0-6B258E96AC19}"/>
              </a:ext>
            </a:extLst>
          </p:cNvPr>
          <p:cNvSpPr/>
          <p:nvPr/>
        </p:nvSpPr>
        <p:spPr>
          <a:xfrm>
            <a:off x="9464657" y="-2704958"/>
            <a:ext cx="453154" cy="347958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  <a:gd name="connsiteX0" fmla="*/ 0 w 453154"/>
              <a:gd name="connsiteY0" fmla="*/ 315589 h 347958"/>
              <a:gd name="connsiteX1" fmla="*/ 453154 w 453154"/>
              <a:gd name="connsiteY1" fmla="*/ 0 h 347958"/>
              <a:gd name="connsiteX2" fmla="*/ 402459 w 453154"/>
              <a:gd name="connsiteY2" fmla="*/ 163348 h 347958"/>
              <a:gd name="connsiteX3" fmla="*/ 113288 w 453154"/>
              <a:gd name="connsiteY3" fmla="*/ 347958 h 347958"/>
              <a:gd name="connsiteX4" fmla="*/ 0 w 453154"/>
              <a:gd name="connsiteY4" fmla="*/ 315589 h 34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154" h="347958">
                <a:moveTo>
                  <a:pt x="0" y="315589"/>
                </a:moveTo>
                <a:lnTo>
                  <a:pt x="453154" y="0"/>
                </a:lnTo>
                <a:lnTo>
                  <a:pt x="402459" y="163348"/>
                </a:lnTo>
                <a:lnTo>
                  <a:pt x="113288" y="347958"/>
                </a:lnTo>
                <a:lnTo>
                  <a:pt x="0" y="315589"/>
                </a:lnTo>
                <a:close/>
              </a:path>
            </a:pathLst>
          </a:custGeom>
          <a:solidFill>
            <a:srgbClr val="AA5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47B90D7D-11A5-CE41-80E7-4B8F744C83C4}"/>
              </a:ext>
            </a:extLst>
          </p:cNvPr>
          <p:cNvSpPr/>
          <p:nvPr/>
        </p:nvSpPr>
        <p:spPr>
          <a:xfrm>
            <a:off x="575841" y="-3043679"/>
            <a:ext cx="375830" cy="338721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  <a:gd name="connsiteX0" fmla="*/ 6785 w 477430"/>
              <a:gd name="connsiteY0" fmla="*/ 223225 h 347958"/>
              <a:gd name="connsiteX1" fmla="*/ 339866 w 477430"/>
              <a:gd name="connsiteY1" fmla="*/ 0 h 347958"/>
              <a:gd name="connsiteX2" fmla="*/ 477430 w 477430"/>
              <a:gd name="connsiteY2" fmla="*/ 64736 h 347958"/>
              <a:gd name="connsiteX3" fmla="*/ 0 w 477430"/>
              <a:gd name="connsiteY3" fmla="*/ 347958 h 347958"/>
              <a:gd name="connsiteX4" fmla="*/ 6785 w 477430"/>
              <a:gd name="connsiteY4" fmla="*/ 223225 h 347958"/>
              <a:gd name="connsiteX0" fmla="*/ 6785 w 375830"/>
              <a:gd name="connsiteY0" fmla="*/ 223225 h 347958"/>
              <a:gd name="connsiteX1" fmla="*/ 339866 w 375830"/>
              <a:gd name="connsiteY1" fmla="*/ 0 h 347958"/>
              <a:gd name="connsiteX2" fmla="*/ 375830 w 375830"/>
              <a:gd name="connsiteY2" fmla="*/ 110918 h 347958"/>
              <a:gd name="connsiteX3" fmla="*/ 0 w 375830"/>
              <a:gd name="connsiteY3" fmla="*/ 347958 h 347958"/>
              <a:gd name="connsiteX4" fmla="*/ 6785 w 375830"/>
              <a:gd name="connsiteY4" fmla="*/ 223225 h 347958"/>
              <a:gd name="connsiteX0" fmla="*/ 6785 w 375830"/>
              <a:gd name="connsiteY0" fmla="*/ 213988 h 338721"/>
              <a:gd name="connsiteX1" fmla="*/ 210557 w 375830"/>
              <a:gd name="connsiteY1" fmla="*/ 0 h 338721"/>
              <a:gd name="connsiteX2" fmla="*/ 375830 w 375830"/>
              <a:gd name="connsiteY2" fmla="*/ 101681 h 338721"/>
              <a:gd name="connsiteX3" fmla="*/ 0 w 375830"/>
              <a:gd name="connsiteY3" fmla="*/ 338721 h 338721"/>
              <a:gd name="connsiteX4" fmla="*/ 6785 w 375830"/>
              <a:gd name="connsiteY4" fmla="*/ 213988 h 33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830" h="338721">
                <a:moveTo>
                  <a:pt x="6785" y="213988"/>
                </a:moveTo>
                <a:lnTo>
                  <a:pt x="210557" y="0"/>
                </a:lnTo>
                <a:lnTo>
                  <a:pt x="375830" y="101681"/>
                </a:lnTo>
                <a:lnTo>
                  <a:pt x="0" y="338721"/>
                </a:lnTo>
                <a:lnTo>
                  <a:pt x="6785" y="213988"/>
                </a:lnTo>
                <a:close/>
              </a:path>
            </a:pathLst>
          </a:custGeom>
          <a:solidFill>
            <a:srgbClr val="008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4798270B-F0B7-0E49-8C80-A954E5E1B1B1}"/>
              </a:ext>
            </a:extLst>
          </p:cNvPr>
          <p:cNvSpPr/>
          <p:nvPr/>
        </p:nvSpPr>
        <p:spPr>
          <a:xfrm>
            <a:off x="6906847" y="-2880053"/>
            <a:ext cx="646242" cy="144911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  <a:gd name="connsiteX0" fmla="*/ 0 w 590718"/>
              <a:gd name="connsiteY0" fmla="*/ 0 h 398129"/>
              <a:gd name="connsiteX1" fmla="*/ 453154 w 590718"/>
              <a:gd name="connsiteY1" fmla="*/ 50171 h 398129"/>
              <a:gd name="connsiteX2" fmla="*/ 590718 w 590718"/>
              <a:gd name="connsiteY2" fmla="*/ 114907 h 398129"/>
              <a:gd name="connsiteX3" fmla="*/ 113288 w 590718"/>
              <a:gd name="connsiteY3" fmla="*/ 398129 h 398129"/>
              <a:gd name="connsiteX4" fmla="*/ 0 w 590718"/>
              <a:gd name="connsiteY4" fmla="*/ 0 h 398129"/>
              <a:gd name="connsiteX0" fmla="*/ 55524 w 646242"/>
              <a:gd name="connsiteY0" fmla="*/ 0 h 144911"/>
              <a:gd name="connsiteX1" fmla="*/ 508678 w 646242"/>
              <a:gd name="connsiteY1" fmla="*/ 50171 h 144911"/>
              <a:gd name="connsiteX2" fmla="*/ 646242 w 646242"/>
              <a:gd name="connsiteY2" fmla="*/ 114907 h 144911"/>
              <a:gd name="connsiteX3" fmla="*/ 0 w 646242"/>
              <a:gd name="connsiteY3" fmla="*/ 144911 h 144911"/>
              <a:gd name="connsiteX4" fmla="*/ 55524 w 646242"/>
              <a:gd name="connsiteY4" fmla="*/ 0 h 14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242" h="144911">
                <a:moveTo>
                  <a:pt x="55524" y="0"/>
                </a:moveTo>
                <a:lnTo>
                  <a:pt x="508678" y="50171"/>
                </a:lnTo>
                <a:lnTo>
                  <a:pt x="646242" y="114907"/>
                </a:lnTo>
                <a:lnTo>
                  <a:pt x="0" y="144911"/>
                </a:lnTo>
                <a:lnTo>
                  <a:pt x="55524" y="0"/>
                </a:lnTo>
                <a:close/>
              </a:path>
            </a:pathLst>
          </a:custGeom>
          <a:solidFill>
            <a:srgbClr val="BDFF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C41BD929-A621-9F4D-879C-36520107DD47}"/>
              </a:ext>
            </a:extLst>
          </p:cNvPr>
          <p:cNvSpPr/>
          <p:nvPr/>
        </p:nvSpPr>
        <p:spPr>
          <a:xfrm>
            <a:off x="9833476" y="-3156220"/>
            <a:ext cx="505978" cy="451262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  <a:gd name="connsiteX0" fmla="*/ 6785 w 477430"/>
              <a:gd name="connsiteY0" fmla="*/ 223225 h 347958"/>
              <a:gd name="connsiteX1" fmla="*/ 339866 w 477430"/>
              <a:gd name="connsiteY1" fmla="*/ 0 h 347958"/>
              <a:gd name="connsiteX2" fmla="*/ 477430 w 477430"/>
              <a:gd name="connsiteY2" fmla="*/ 64736 h 347958"/>
              <a:gd name="connsiteX3" fmla="*/ 0 w 477430"/>
              <a:gd name="connsiteY3" fmla="*/ 347958 h 347958"/>
              <a:gd name="connsiteX4" fmla="*/ 6785 w 477430"/>
              <a:gd name="connsiteY4" fmla="*/ 223225 h 347958"/>
              <a:gd name="connsiteX0" fmla="*/ 6785 w 375830"/>
              <a:gd name="connsiteY0" fmla="*/ 223225 h 347958"/>
              <a:gd name="connsiteX1" fmla="*/ 339866 w 375830"/>
              <a:gd name="connsiteY1" fmla="*/ 0 h 347958"/>
              <a:gd name="connsiteX2" fmla="*/ 375830 w 375830"/>
              <a:gd name="connsiteY2" fmla="*/ 110918 h 347958"/>
              <a:gd name="connsiteX3" fmla="*/ 0 w 375830"/>
              <a:gd name="connsiteY3" fmla="*/ 347958 h 347958"/>
              <a:gd name="connsiteX4" fmla="*/ 6785 w 375830"/>
              <a:gd name="connsiteY4" fmla="*/ 223225 h 347958"/>
              <a:gd name="connsiteX0" fmla="*/ 6785 w 375830"/>
              <a:gd name="connsiteY0" fmla="*/ 213988 h 338721"/>
              <a:gd name="connsiteX1" fmla="*/ 210557 w 375830"/>
              <a:gd name="connsiteY1" fmla="*/ 0 h 338721"/>
              <a:gd name="connsiteX2" fmla="*/ 375830 w 375830"/>
              <a:gd name="connsiteY2" fmla="*/ 101681 h 338721"/>
              <a:gd name="connsiteX3" fmla="*/ 0 w 375830"/>
              <a:gd name="connsiteY3" fmla="*/ 338721 h 338721"/>
              <a:gd name="connsiteX4" fmla="*/ 6785 w 375830"/>
              <a:gd name="connsiteY4" fmla="*/ 213988 h 338721"/>
              <a:gd name="connsiteX0" fmla="*/ 6785 w 505978"/>
              <a:gd name="connsiteY0" fmla="*/ 326529 h 451262"/>
              <a:gd name="connsiteX1" fmla="*/ 505978 w 505978"/>
              <a:gd name="connsiteY1" fmla="*/ 0 h 451262"/>
              <a:gd name="connsiteX2" fmla="*/ 375830 w 505978"/>
              <a:gd name="connsiteY2" fmla="*/ 214222 h 451262"/>
              <a:gd name="connsiteX3" fmla="*/ 0 w 505978"/>
              <a:gd name="connsiteY3" fmla="*/ 451262 h 451262"/>
              <a:gd name="connsiteX4" fmla="*/ 6785 w 505978"/>
              <a:gd name="connsiteY4" fmla="*/ 326529 h 45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978" h="451262">
                <a:moveTo>
                  <a:pt x="6785" y="326529"/>
                </a:moveTo>
                <a:lnTo>
                  <a:pt x="505978" y="0"/>
                </a:lnTo>
                <a:lnTo>
                  <a:pt x="375830" y="214222"/>
                </a:lnTo>
                <a:lnTo>
                  <a:pt x="0" y="451262"/>
                </a:lnTo>
                <a:lnTo>
                  <a:pt x="6785" y="326529"/>
                </a:lnTo>
                <a:close/>
              </a:path>
            </a:pathLst>
          </a:cu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DAB34B77-C928-094D-9978-DF4709FDED7C}"/>
              </a:ext>
            </a:extLst>
          </p:cNvPr>
          <p:cNvSpPr/>
          <p:nvPr/>
        </p:nvSpPr>
        <p:spPr>
          <a:xfrm>
            <a:off x="2565230" y="-1997367"/>
            <a:ext cx="231634" cy="428695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  <a:gd name="connsiteX0" fmla="*/ 118346 w 709064"/>
              <a:gd name="connsiteY0" fmla="*/ 250853 h 283222"/>
              <a:gd name="connsiteX1" fmla="*/ 0 w 709064"/>
              <a:gd name="connsiteY1" fmla="*/ 101518 h 283222"/>
              <a:gd name="connsiteX2" fmla="*/ 709064 w 709064"/>
              <a:gd name="connsiteY2" fmla="*/ 0 h 283222"/>
              <a:gd name="connsiteX3" fmla="*/ 231634 w 709064"/>
              <a:gd name="connsiteY3" fmla="*/ 283222 h 283222"/>
              <a:gd name="connsiteX4" fmla="*/ 118346 w 709064"/>
              <a:gd name="connsiteY4" fmla="*/ 250853 h 283222"/>
              <a:gd name="connsiteX0" fmla="*/ 118346 w 231634"/>
              <a:gd name="connsiteY0" fmla="*/ 396326 h 428695"/>
              <a:gd name="connsiteX1" fmla="*/ 0 w 231634"/>
              <a:gd name="connsiteY1" fmla="*/ 246991 h 428695"/>
              <a:gd name="connsiteX2" fmla="*/ 44046 w 231634"/>
              <a:gd name="connsiteY2" fmla="*/ 0 h 428695"/>
              <a:gd name="connsiteX3" fmla="*/ 231634 w 231634"/>
              <a:gd name="connsiteY3" fmla="*/ 428695 h 428695"/>
              <a:gd name="connsiteX4" fmla="*/ 118346 w 231634"/>
              <a:gd name="connsiteY4" fmla="*/ 396326 h 42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634" h="428695">
                <a:moveTo>
                  <a:pt x="118346" y="396326"/>
                </a:moveTo>
                <a:lnTo>
                  <a:pt x="0" y="246991"/>
                </a:lnTo>
                <a:lnTo>
                  <a:pt x="44046" y="0"/>
                </a:lnTo>
                <a:lnTo>
                  <a:pt x="231634" y="428695"/>
                </a:lnTo>
                <a:lnTo>
                  <a:pt x="118346" y="396326"/>
                </a:lnTo>
                <a:close/>
              </a:path>
            </a:pathLst>
          </a:custGeom>
          <a:solidFill>
            <a:srgbClr val="ABFF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AB27AFE3-425C-D94A-A0F1-065879734D03}"/>
              </a:ext>
            </a:extLst>
          </p:cNvPr>
          <p:cNvSpPr/>
          <p:nvPr/>
        </p:nvSpPr>
        <p:spPr>
          <a:xfrm>
            <a:off x="1656741" y="-1882618"/>
            <a:ext cx="375830" cy="338721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  <a:gd name="connsiteX0" fmla="*/ 6785 w 477430"/>
              <a:gd name="connsiteY0" fmla="*/ 223225 h 347958"/>
              <a:gd name="connsiteX1" fmla="*/ 339866 w 477430"/>
              <a:gd name="connsiteY1" fmla="*/ 0 h 347958"/>
              <a:gd name="connsiteX2" fmla="*/ 477430 w 477430"/>
              <a:gd name="connsiteY2" fmla="*/ 64736 h 347958"/>
              <a:gd name="connsiteX3" fmla="*/ 0 w 477430"/>
              <a:gd name="connsiteY3" fmla="*/ 347958 h 347958"/>
              <a:gd name="connsiteX4" fmla="*/ 6785 w 477430"/>
              <a:gd name="connsiteY4" fmla="*/ 223225 h 347958"/>
              <a:gd name="connsiteX0" fmla="*/ 6785 w 375830"/>
              <a:gd name="connsiteY0" fmla="*/ 223225 h 347958"/>
              <a:gd name="connsiteX1" fmla="*/ 339866 w 375830"/>
              <a:gd name="connsiteY1" fmla="*/ 0 h 347958"/>
              <a:gd name="connsiteX2" fmla="*/ 375830 w 375830"/>
              <a:gd name="connsiteY2" fmla="*/ 110918 h 347958"/>
              <a:gd name="connsiteX3" fmla="*/ 0 w 375830"/>
              <a:gd name="connsiteY3" fmla="*/ 347958 h 347958"/>
              <a:gd name="connsiteX4" fmla="*/ 6785 w 375830"/>
              <a:gd name="connsiteY4" fmla="*/ 223225 h 347958"/>
              <a:gd name="connsiteX0" fmla="*/ 6785 w 375830"/>
              <a:gd name="connsiteY0" fmla="*/ 213988 h 338721"/>
              <a:gd name="connsiteX1" fmla="*/ 210557 w 375830"/>
              <a:gd name="connsiteY1" fmla="*/ 0 h 338721"/>
              <a:gd name="connsiteX2" fmla="*/ 375830 w 375830"/>
              <a:gd name="connsiteY2" fmla="*/ 101681 h 338721"/>
              <a:gd name="connsiteX3" fmla="*/ 0 w 375830"/>
              <a:gd name="connsiteY3" fmla="*/ 338721 h 338721"/>
              <a:gd name="connsiteX4" fmla="*/ 6785 w 375830"/>
              <a:gd name="connsiteY4" fmla="*/ 213988 h 33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830" h="338721">
                <a:moveTo>
                  <a:pt x="6785" y="213988"/>
                </a:moveTo>
                <a:lnTo>
                  <a:pt x="210557" y="0"/>
                </a:lnTo>
                <a:lnTo>
                  <a:pt x="375830" y="101681"/>
                </a:lnTo>
                <a:lnTo>
                  <a:pt x="0" y="338721"/>
                </a:lnTo>
                <a:lnTo>
                  <a:pt x="6785" y="213988"/>
                </a:lnTo>
                <a:close/>
              </a:path>
            </a:pathLst>
          </a:custGeom>
          <a:solidFill>
            <a:srgbClr val="FF00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F3C5DC97-17FD-714F-BA86-9E8F18C4EB2B}"/>
              </a:ext>
            </a:extLst>
          </p:cNvPr>
          <p:cNvSpPr/>
          <p:nvPr/>
        </p:nvSpPr>
        <p:spPr>
          <a:xfrm>
            <a:off x="7992065" y="-1942027"/>
            <a:ext cx="646242" cy="144911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  <a:gd name="connsiteX0" fmla="*/ 0 w 590718"/>
              <a:gd name="connsiteY0" fmla="*/ 0 h 398129"/>
              <a:gd name="connsiteX1" fmla="*/ 453154 w 590718"/>
              <a:gd name="connsiteY1" fmla="*/ 50171 h 398129"/>
              <a:gd name="connsiteX2" fmla="*/ 590718 w 590718"/>
              <a:gd name="connsiteY2" fmla="*/ 114907 h 398129"/>
              <a:gd name="connsiteX3" fmla="*/ 113288 w 590718"/>
              <a:gd name="connsiteY3" fmla="*/ 398129 h 398129"/>
              <a:gd name="connsiteX4" fmla="*/ 0 w 590718"/>
              <a:gd name="connsiteY4" fmla="*/ 0 h 398129"/>
              <a:gd name="connsiteX0" fmla="*/ 55524 w 646242"/>
              <a:gd name="connsiteY0" fmla="*/ 0 h 144911"/>
              <a:gd name="connsiteX1" fmla="*/ 508678 w 646242"/>
              <a:gd name="connsiteY1" fmla="*/ 50171 h 144911"/>
              <a:gd name="connsiteX2" fmla="*/ 646242 w 646242"/>
              <a:gd name="connsiteY2" fmla="*/ 114907 h 144911"/>
              <a:gd name="connsiteX3" fmla="*/ 0 w 646242"/>
              <a:gd name="connsiteY3" fmla="*/ 144911 h 144911"/>
              <a:gd name="connsiteX4" fmla="*/ 55524 w 646242"/>
              <a:gd name="connsiteY4" fmla="*/ 0 h 14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242" h="144911">
                <a:moveTo>
                  <a:pt x="55524" y="0"/>
                </a:moveTo>
                <a:lnTo>
                  <a:pt x="508678" y="50171"/>
                </a:lnTo>
                <a:lnTo>
                  <a:pt x="646242" y="114907"/>
                </a:lnTo>
                <a:lnTo>
                  <a:pt x="0" y="144911"/>
                </a:lnTo>
                <a:lnTo>
                  <a:pt x="55524" y="0"/>
                </a:lnTo>
                <a:close/>
              </a:path>
            </a:pathLst>
          </a:custGeom>
          <a:solidFill>
            <a:srgbClr val="B17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FE4F468A-CEA9-C649-94CC-1A5053FB4634}"/>
              </a:ext>
            </a:extLst>
          </p:cNvPr>
          <p:cNvSpPr/>
          <p:nvPr/>
        </p:nvSpPr>
        <p:spPr>
          <a:xfrm>
            <a:off x="3773630" y="-1943507"/>
            <a:ext cx="505978" cy="451262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  <a:gd name="connsiteX0" fmla="*/ 6785 w 477430"/>
              <a:gd name="connsiteY0" fmla="*/ 223225 h 347958"/>
              <a:gd name="connsiteX1" fmla="*/ 339866 w 477430"/>
              <a:gd name="connsiteY1" fmla="*/ 0 h 347958"/>
              <a:gd name="connsiteX2" fmla="*/ 477430 w 477430"/>
              <a:gd name="connsiteY2" fmla="*/ 64736 h 347958"/>
              <a:gd name="connsiteX3" fmla="*/ 0 w 477430"/>
              <a:gd name="connsiteY3" fmla="*/ 347958 h 347958"/>
              <a:gd name="connsiteX4" fmla="*/ 6785 w 477430"/>
              <a:gd name="connsiteY4" fmla="*/ 223225 h 347958"/>
              <a:gd name="connsiteX0" fmla="*/ 6785 w 375830"/>
              <a:gd name="connsiteY0" fmla="*/ 223225 h 347958"/>
              <a:gd name="connsiteX1" fmla="*/ 339866 w 375830"/>
              <a:gd name="connsiteY1" fmla="*/ 0 h 347958"/>
              <a:gd name="connsiteX2" fmla="*/ 375830 w 375830"/>
              <a:gd name="connsiteY2" fmla="*/ 110918 h 347958"/>
              <a:gd name="connsiteX3" fmla="*/ 0 w 375830"/>
              <a:gd name="connsiteY3" fmla="*/ 347958 h 347958"/>
              <a:gd name="connsiteX4" fmla="*/ 6785 w 375830"/>
              <a:gd name="connsiteY4" fmla="*/ 223225 h 347958"/>
              <a:gd name="connsiteX0" fmla="*/ 6785 w 375830"/>
              <a:gd name="connsiteY0" fmla="*/ 213988 h 338721"/>
              <a:gd name="connsiteX1" fmla="*/ 210557 w 375830"/>
              <a:gd name="connsiteY1" fmla="*/ 0 h 338721"/>
              <a:gd name="connsiteX2" fmla="*/ 375830 w 375830"/>
              <a:gd name="connsiteY2" fmla="*/ 101681 h 338721"/>
              <a:gd name="connsiteX3" fmla="*/ 0 w 375830"/>
              <a:gd name="connsiteY3" fmla="*/ 338721 h 338721"/>
              <a:gd name="connsiteX4" fmla="*/ 6785 w 375830"/>
              <a:gd name="connsiteY4" fmla="*/ 213988 h 338721"/>
              <a:gd name="connsiteX0" fmla="*/ 6785 w 505978"/>
              <a:gd name="connsiteY0" fmla="*/ 326529 h 451262"/>
              <a:gd name="connsiteX1" fmla="*/ 505978 w 505978"/>
              <a:gd name="connsiteY1" fmla="*/ 0 h 451262"/>
              <a:gd name="connsiteX2" fmla="*/ 375830 w 505978"/>
              <a:gd name="connsiteY2" fmla="*/ 214222 h 451262"/>
              <a:gd name="connsiteX3" fmla="*/ 0 w 505978"/>
              <a:gd name="connsiteY3" fmla="*/ 451262 h 451262"/>
              <a:gd name="connsiteX4" fmla="*/ 6785 w 505978"/>
              <a:gd name="connsiteY4" fmla="*/ 326529 h 45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978" h="451262">
                <a:moveTo>
                  <a:pt x="6785" y="326529"/>
                </a:moveTo>
                <a:lnTo>
                  <a:pt x="505978" y="0"/>
                </a:lnTo>
                <a:lnTo>
                  <a:pt x="375830" y="214222"/>
                </a:lnTo>
                <a:lnTo>
                  <a:pt x="0" y="451262"/>
                </a:lnTo>
                <a:lnTo>
                  <a:pt x="6785" y="326529"/>
                </a:lnTo>
                <a:close/>
              </a:path>
            </a:pathLst>
          </a:custGeom>
          <a:solidFill>
            <a:srgbClr val="66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2949015F-4240-F74B-A6DE-30230605B416}"/>
              </a:ext>
            </a:extLst>
          </p:cNvPr>
          <p:cNvSpPr/>
          <p:nvPr/>
        </p:nvSpPr>
        <p:spPr>
          <a:xfrm>
            <a:off x="781944" y="-2784198"/>
            <a:ext cx="590718" cy="347958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718" h="347958">
                <a:moveTo>
                  <a:pt x="0" y="315589"/>
                </a:moveTo>
                <a:lnTo>
                  <a:pt x="453154" y="0"/>
                </a:lnTo>
                <a:lnTo>
                  <a:pt x="590718" y="64736"/>
                </a:lnTo>
                <a:lnTo>
                  <a:pt x="113288" y="347958"/>
                </a:lnTo>
                <a:lnTo>
                  <a:pt x="0" y="315589"/>
                </a:lnTo>
                <a:close/>
              </a:path>
            </a:pathLst>
          </a:custGeom>
          <a:solidFill>
            <a:srgbClr val="7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92D3C7A5-9F2B-3844-81A1-20A5FA2F87F3}"/>
              </a:ext>
            </a:extLst>
          </p:cNvPr>
          <p:cNvSpPr/>
          <p:nvPr/>
        </p:nvSpPr>
        <p:spPr>
          <a:xfrm>
            <a:off x="7757550" y="-2675733"/>
            <a:ext cx="375830" cy="338721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  <a:gd name="connsiteX0" fmla="*/ 6785 w 477430"/>
              <a:gd name="connsiteY0" fmla="*/ 223225 h 347958"/>
              <a:gd name="connsiteX1" fmla="*/ 339866 w 477430"/>
              <a:gd name="connsiteY1" fmla="*/ 0 h 347958"/>
              <a:gd name="connsiteX2" fmla="*/ 477430 w 477430"/>
              <a:gd name="connsiteY2" fmla="*/ 64736 h 347958"/>
              <a:gd name="connsiteX3" fmla="*/ 0 w 477430"/>
              <a:gd name="connsiteY3" fmla="*/ 347958 h 347958"/>
              <a:gd name="connsiteX4" fmla="*/ 6785 w 477430"/>
              <a:gd name="connsiteY4" fmla="*/ 223225 h 347958"/>
              <a:gd name="connsiteX0" fmla="*/ 6785 w 375830"/>
              <a:gd name="connsiteY0" fmla="*/ 223225 h 347958"/>
              <a:gd name="connsiteX1" fmla="*/ 339866 w 375830"/>
              <a:gd name="connsiteY1" fmla="*/ 0 h 347958"/>
              <a:gd name="connsiteX2" fmla="*/ 375830 w 375830"/>
              <a:gd name="connsiteY2" fmla="*/ 110918 h 347958"/>
              <a:gd name="connsiteX3" fmla="*/ 0 w 375830"/>
              <a:gd name="connsiteY3" fmla="*/ 347958 h 347958"/>
              <a:gd name="connsiteX4" fmla="*/ 6785 w 375830"/>
              <a:gd name="connsiteY4" fmla="*/ 223225 h 347958"/>
              <a:gd name="connsiteX0" fmla="*/ 6785 w 375830"/>
              <a:gd name="connsiteY0" fmla="*/ 213988 h 338721"/>
              <a:gd name="connsiteX1" fmla="*/ 210557 w 375830"/>
              <a:gd name="connsiteY1" fmla="*/ 0 h 338721"/>
              <a:gd name="connsiteX2" fmla="*/ 375830 w 375830"/>
              <a:gd name="connsiteY2" fmla="*/ 101681 h 338721"/>
              <a:gd name="connsiteX3" fmla="*/ 0 w 375830"/>
              <a:gd name="connsiteY3" fmla="*/ 338721 h 338721"/>
              <a:gd name="connsiteX4" fmla="*/ 6785 w 375830"/>
              <a:gd name="connsiteY4" fmla="*/ 213988 h 33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830" h="338721">
                <a:moveTo>
                  <a:pt x="6785" y="213988"/>
                </a:moveTo>
                <a:lnTo>
                  <a:pt x="210557" y="0"/>
                </a:lnTo>
                <a:lnTo>
                  <a:pt x="375830" y="101681"/>
                </a:lnTo>
                <a:lnTo>
                  <a:pt x="0" y="338721"/>
                </a:lnTo>
                <a:lnTo>
                  <a:pt x="6785" y="213988"/>
                </a:lnTo>
                <a:close/>
              </a:path>
            </a:pathLst>
          </a:custGeom>
          <a:solidFill>
            <a:srgbClr val="008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9D4DE649-94C1-EB47-A45A-BBDF9A52BA52}"/>
              </a:ext>
            </a:extLst>
          </p:cNvPr>
          <p:cNvSpPr/>
          <p:nvPr/>
        </p:nvSpPr>
        <p:spPr>
          <a:xfrm>
            <a:off x="5482848" y="-2735142"/>
            <a:ext cx="646242" cy="144911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  <a:gd name="connsiteX0" fmla="*/ 0 w 590718"/>
              <a:gd name="connsiteY0" fmla="*/ 0 h 398129"/>
              <a:gd name="connsiteX1" fmla="*/ 453154 w 590718"/>
              <a:gd name="connsiteY1" fmla="*/ 50171 h 398129"/>
              <a:gd name="connsiteX2" fmla="*/ 590718 w 590718"/>
              <a:gd name="connsiteY2" fmla="*/ 114907 h 398129"/>
              <a:gd name="connsiteX3" fmla="*/ 113288 w 590718"/>
              <a:gd name="connsiteY3" fmla="*/ 398129 h 398129"/>
              <a:gd name="connsiteX4" fmla="*/ 0 w 590718"/>
              <a:gd name="connsiteY4" fmla="*/ 0 h 398129"/>
              <a:gd name="connsiteX0" fmla="*/ 55524 w 646242"/>
              <a:gd name="connsiteY0" fmla="*/ 0 h 144911"/>
              <a:gd name="connsiteX1" fmla="*/ 508678 w 646242"/>
              <a:gd name="connsiteY1" fmla="*/ 50171 h 144911"/>
              <a:gd name="connsiteX2" fmla="*/ 646242 w 646242"/>
              <a:gd name="connsiteY2" fmla="*/ 114907 h 144911"/>
              <a:gd name="connsiteX3" fmla="*/ 0 w 646242"/>
              <a:gd name="connsiteY3" fmla="*/ 144911 h 144911"/>
              <a:gd name="connsiteX4" fmla="*/ 55524 w 646242"/>
              <a:gd name="connsiteY4" fmla="*/ 0 h 14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242" h="144911">
                <a:moveTo>
                  <a:pt x="55524" y="0"/>
                </a:moveTo>
                <a:lnTo>
                  <a:pt x="508678" y="50171"/>
                </a:lnTo>
                <a:lnTo>
                  <a:pt x="646242" y="114907"/>
                </a:lnTo>
                <a:lnTo>
                  <a:pt x="0" y="144911"/>
                </a:lnTo>
                <a:lnTo>
                  <a:pt x="55524" y="0"/>
                </a:lnTo>
                <a:close/>
              </a:path>
            </a:pathLst>
          </a:custGeom>
          <a:solidFill>
            <a:srgbClr val="59F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3F71FA1B-C798-384E-9317-252CE3A68A33}"/>
              </a:ext>
            </a:extLst>
          </p:cNvPr>
          <p:cNvSpPr/>
          <p:nvPr/>
        </p:nvSpPr>
        <p:spPr>
          <a:xfrm>
            <a:off x="1150763" y="-3235460"/>
            <a:ext cx="505978" cy="451262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  <a:gd name="connsiteX0" fmla="*/ 6785 w 477430"/>
              <a:gd name="connsiteY0" fmla="*/ 223225 h 347958"/>
              <a:gd name="connsiteX1" fmla="*/ 339866 w 477430"/>
              <a:gd name="connsiteY1" fmla="*/ 0 h 347958"/>
              <a:gd name="connsiteX2" fmla="*/ 477430 w 477430"/>
              <a:gd name="connsiteY2" fmla="*/ 64736 h 347958"/>
              <a:gd name="connsiteX3" fmla="*/ 0 w 477430"/>
              <a:gd name="connsiteY3" fmla="*/ 347958 h 347958"/>
              <a:gd name="connsiteX4" fmla="*/ 6785 w 477430"/>
              <a:gd name="connsiteY4" fmla="*/ 223225 h 347958"/>
              <a:gd name="connsiteX0" fmla="*/ 6785 w 375830"/>
              <a:gd name="connsiteY0" fmla="*/ 223225 h 347958"/>
              <a:gd name="connsiteX1" fmla="*/ 339866 w 375830"/>
              <a:gd name="connsiteY1" fmla="*/ 0 h 347958"/>
              <a:gd name="connsiteX2" fmla="*/ 375830 w 375830"/>
              <a:gd name="connsiteY2" fmla="*/ 110918 h 347958"/>
              <a:gd name="connsiteX3" fmla="*/ 0 w 375830"/>
              <a:gd name="connsiteY3" fmla="*/ 347958 h 347958"/>
              <a:gd name="connsiteX4" fmla="*/ 6785 w 375830"/>
              <a:gd name="connsiteY4" fmla="*/ 223225 h 347958"/>
              <a:gd name="connsiteX0" fmla="*/ 6785 w 375830"/>
              <a:gd name="connsiteY0" fmla="*/ 213988 h 338721"/>
              <a:gd name="connsiteX1" fmla="*/ 210557 w 375830"/>
              <a:gd name="connsiteY1" fmla="*/ 0 h 338721"/>
              <a:gd name="connsiteX2" fmla="*/ 375830 w 375830"/>
              <a:gd name="connsiteY2" fmla="*/ 101681 h 338721"/>
              <a:gd name="connsiteX3" fmla="*/ 0 w 375830"/>
              <a:gd name="connsiteY3" fmla="*/ 338721 h 338721"/>
              <a:gd name="connsiteX4" fmla="*/ 6785 w 375830"/>
              <a:gd name="connsiteY4" fmla="*/ 213988 h 338721"/>
              <a:gd name="connsiteX0" fmla="*/ 6785 w 505978"/>
              <a:gd name="connsiteY0" fmla="*/ 326529 h 451262"/>
              <a:gd name="connsiteX1" fmla="*/ 505978 w 505978"/>
              <a:gd name="connsiteY1" fmla="*/ 0 h 451262"/>
              <a:gd name="connsiteX2" fmla="*/ 375830 w 505978"/>
              <a:gd name="connsiteY2" fmla="*/ 214222 h 451262"/>
              <a:gd name="connsiteX3" fmla="*/ 0 w 505978"/>
              <a:gd name="connsiteY3" fmla="*/ 451262 h 451262"/>
              <a:gd name="connsiteX4" fmla="*/ 6785 w 505978"/>
              <a:gd name="connsiteY4" fmla="*/ 326529 h 45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978" h="451262">
                <a:moveTo>
                  <a:pt x="6785" y="326529"/>
                </a:moveTo>
                <a:lnTo>
                  <a:pt x="505978" y="0"/>
                </a:lnTo>
                <a:lnTo>
                  <a:pt x="375830" y="214222"/>
                </a:lnTo>
                <a:lnTo>
                  <a:pt x="0" y="451262"/>
                </a:lnTo>
                <a:lnTo>
                  <a:pt x="6785" y="326529"/>
                </a:lnTo>
                <a:close/>
              </a:path>
            </a:pathLst>
          </a:cu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A27397C7-9B90-4543-8E2E-477FF04C5E73}"/>
              </a:ext>
            </a:extLst>
          </p:cNvPr>
          <p:cNvSpPr/>
          <p:nvPr/>
        </p:nvSpPr>
        <p:spPr>
          <a:xfrm>
            <a:off x="-409" y="-3954496"/>
            <a:ext cx="590718" cy="347958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718" h="347958">
                <a:moveTo>
                  <a:pt x="0" y="315589"/>
                </a:moveTo>
                <a:lnTo>
                  <a:pt x="453154" y="0"/>
                </a:lnTo>
                <a:lnTo>
                  <a:pt x="590718" y="64736"/>
                </a:lnTo>
                <a:lnTo>
                  <a:pt x="113288" y="347958"/>
                </a:lnTo>
                <a:lnTo>
                  <a:pt x="0" y="315589"/>
                </a:lnTo>
                <a:close/>
              </a:path>
            </a:pathLst>
          </a:custGeom>
          <a:solidFill>
            <a:srgbClr val="83FF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ED6BC482-899A-D54E-8C15-A42A9125C914}"/>
              </a:ext>
            </a:extLst>
          </p:cNvPr>
          <p:cNvSpPr/>
          <p:nvPr/>
        </p:nvSpPr>
        <p:spPr>
          <a:xfrm>
            <a:off x="11400168" y="-3499794"/>
            <a:ext cx="375830" cy="338721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  <a:gd name="connsiteX0" fmla="*/ 6785 w 477430"/>
              <a:gd name="connsiteY0" fmla="*/ 223225 h 347958"/>
              <a:gd name="connsiteX1" fmla="*/ 339866 w 477430"/>
              <a:gd name="connsiteY1" fmla="*/ 0 h 347958"/>
              <a:gd name="connsiteX2" fmla="*/ 477430 w 477430"/>
              <a:gd name="connsiteY2" fmla="*/ 64736 h 347958"/>
              <a:gd name="connsiteX3" fmla="*/ 0 w 477430"/>
              <a:gd name="connsiteY3" fmla="*/ 347958 h 347958"/>
              <a:gd name="connsiteX4" fmla="*/ 6785 w 477430"/>
              <a:gd name="connsiteY4" fmla="*/ 223225 h 347958"/>
              <a:gd name="connsiteX0" fmla="*/ 6785 w 375830"/>
              <a:gd name="connsiteY0" fmla="*/ 223225 h 347958"/>
              <a:gd name="connsiteX1" fmla="*/ 339866 w 375830"/>
              <a:gd name="connsiteY1" fmla="*/ 0 h 347958"/>
              <a:gd name="connsiteX2" fmla="*/ 375830 w 375830"/>
              <a:gd name="connsiteY2" fmla="*/ 110918 h 347958"/>
              <a:gd name="connsiteX3" fmla="*/ 0 w 375830"/>
              <a:gd name="connsiteY3" fmla="*/ 347958 h 347958"/>
              <a:gd name="connsiteX4" fmla="*/ 6785 w 375830"/>
              <a:gd name="connsiteY4" fmla="*/ 223225 h 347958"/>
              <a:gd name="connsiteX0" fmla="*/ 6785 w 375830"/>
              <a:gd name="connsiteY0" fmla="*/ 213988 h 338721"/>
              <a:gd name="connsiteX1" fmla="*/ 210557 w 375830"/>
              <a:gd name="connsiteY1" fmla="*/ 0 h 338721"/>
              <a:gd name="connsiteX2" fmla="*/ 375830 w 375830"/>
              <a:gd name="connsiteY2" fmla="*/ 101681 h 338721"/>
              <a:gd name="connsiteX3" fmla="*/ 0 w 375830"/>
              <a:gd name="connsiteY3" fmla="*/ 338721 h 338721"/>
              <a:gd name="connsiteX4" fmla="*/ 6785 w 375830"/>
              <a:gd name="connsiteY4" fmla="*/ 213988 h 33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830" h="338721">
                <a:moveTo>
                  <a:pt x="6785" y="213988"/>
                </a:moveTo>
                <a:lnTo>
                  <a:pt x="210557" y="0"/>
                </a:lnTo>
                <a:lnTo>
                  <a:pt x="375830" y="101681"/>
                </a:lnTo>
                <a:lnTo>
                  <a:pt x="0" y="338721"/>
                </a:lnTo>
                <a:lnTo>
                  <a:pt x="6785" y="213988"/>
                </a:lnTo>
                <a:close/>
              </a:path>
            </a:pathLst>
          </a:custGeom>
          <a:solidFill>
            <a:srgbClr val="FF00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99D45864-2B75-AE4E-BAC2-42168B7114AC}"/>
              </a:ext>
            </a:extLst>
          </p:cNvPr>
          <p:cNvSpPr/>
          <p:nvPr/>
        </p:nvSpPr>
        <p:spPr>
          <a:xfrm>
            <a:off x="9125466" y="-3559203"/>
            <a:ext cx="646242" cy="144911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  <a:gd name="connsiteX0" fmla="*/ 0 w 590718"/>
              <a:gd name="connsiteY0" fmla="*/ 0 h 398129"/>
              <a:gd name="connsiteX1" fmla="*/ 453154 w 590718"/>
              <a:gd name="connsiteY1" fmla="*/ 50171 h 398129"/>
              <a:gd name="connsiteX2" fmla="*/ 590718 w 590718"/>
              <a:gd name="connsiteY2" fmla="*/ 114907 h 398129"/>
              <a:gd name="connsiteX3" fmla="*/ 113288 w 590718"/>
              <a:gd name="connsiteY3" fmla="*/ 398129 h 398129"/>
              <a:gd name="connsiteX4" fmla="*/ 0 w 590718"/>
              <a:gd name="connsiteY4" fmla="*/ 0 h 398129"/>
              <a:gd name="connsiteX0" fmla="*/ 55524 w 646242"/>
              <a:gd name="connsiteY0" fmla="*/ 0 h 144911"/>
              <a:gd name="connsiteX1" fmla="*/ 508678 w 646242"/>
              <a:gd name="connsiteY1" fmla="*/ 50171 h 144911"/>
              <a:gd name="connsiteX2" fmla="*/ 646242 w 646242"/>
              <a:gd name="connsiteY2" fmla="*/ 114907 h 144911"/>
              <a:gd name="connsiteX3" fmla="*/ 0 w 646242"/>
              <a:gd name="connsiteY3" fmla="*/ 144911 h 144911"/>
              <a:gd name="connsiteX4" fmla="*/ 55524 w 646242"/>
              <a:gd name="connsiteY4" fmla="*/ 0 h 14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242" h="144911">
                <a:moveTo>
                  <a:pt x="55524" y="0"/>
                </a:moveTo>
                <a:lnTo>
                  <a:pt x="508678" y="50171"/>
                </a:lnTo>
                <a:lnTo>
                  <a:pt x="646242" y="114907"/>
                </a:lnTo>
                <a:lnTo>
                  <a:pt x="0" y="144911"/>
                </a:lnTo>
                <a:lnTo>
                  <a:pt x="55524" y="0"/>
                </a:lnTo>
                <a:close/>
              </a:path>
            </a:pathLst>
          </a:custGeom>
          <a:solidFill>
            <a:srgbClr val="FF9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9816F1DC-292D-864D-8FB9-197429564891}"/>
              </a:ext>
            </a:extLst>
          </p:cNvPr>
          <p:cNvSpPr/>
          <p:nvPr/>
        </p:nvSpPr>
        <p:spPr>
          <a:xfrm>
            <a:off x="8033514" y="-3612335"/>
            <a:ext cx="505978" cy="451262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  <a:gd name="connsiteX0" fmla="*/ 6785 w 477430"/>
              <a:gd name="connsiteY0" fmla="*/ 223225 h 347958"/>
              <a:gd name="connsiteX1" fmla="*/ 339866 w 477430"/>
              <a:gd name="connsiteY1" fmla="*/ 0 h 347958"/>
              <a:gd name="connsiteX2" fmla="*/ 477430 w 477430"/>
              <a:gd name="connsiteY2" fmla="*/ 64736 h 347958"/>
              <a:gd name="connsiteX3" fmla="*/ 0 w 477430"/>
              <a:gd name="connsiteY3" fmla="*/ 347958 h 347958"/>
              <a:gd name="connsiteX4" fmla="*/ 6785 w 477430"/>
              <a:gd name="connsiteY4" fmla="*/ 223225 h 347958"/>
              <a:gd name="connsiteX0" fmla="*/ 6785 w 375830"/>
              <a:gd name="connsiteY0" fmla="*/ 223225 h 347958"/>
              <a:gd name="connsiteX1" fmla="*/ 339866 w 375830"/>
              <a:gd name="connsiteY1" fmla="*/ 0 h 347958"/>
              <a:gd name="connsiteX2" fmla="*/ 375830 w 375830"/>
              <a:gd name="connsiteY2" fmla="*/ 110918 h 347958"/>
              <a:gd name="connsiteX3" fmla="*/ 0 w 375830"/>
              <a:gd name="connsiteY3" fmla="*/ 347958 h 347958"/>
              <a:gd name="connsiteX4" fmla="*/ 6785 w 375830"/>
              <a:gd name="connsiteY4" fmla="*/ 223225 h 347958"/>
              <a:gd name="connsiteX0" fmla="*/ 6785 w 375830"/>
              <a:gd name="connsiteY0" fmla="*/ 213988 h 338721"/>
              <a:gd name="connsiteX1" fmla="*/ 210557 w 375830"/>
              <a:gd name="connsiteY1" fmla="*/ 0 h 338721"/>
              <a:gd name="connsiteX2" fmla="*/ 375830 w 375830"/>
              <a:gd name="connsiteY2" fmla="*/ 101681 h 338721"/>
              <a:gd name="connsiteX3" fmla="*/ 0 w 375830"/>
              <a:gd name="connsiteY3" fmla="*/ 338721 h 338721"/>
              <a:gd name="connsiteX4" fmla="*/ 6785 w 375830"/>
              <a:gd name="connsiteY4" fmla="*/ 213988 h 338721"/>
              <a:gd name="connsiteX0" fmla="*/ 6785 w 505978"/>
              <a:gd name="connsiteY0" fmla="*/ 326529 h 451262"/>
              <a:gd name="connsiteX1" fmla="*/ 505978 w 505978"/>
              <a:gd name="connsiteY1" fmla="*/ 0 h 451262"/>
              <a:gd name="connsiteX2" fmla="*/ 375830 w 505978"/>
              <a:gd name="connsiteY2" fmla="*/ 214222 h 451262"/>
              <a:gd name="connsiteX3" fmla="*/ 0 w 505978"/>
              <a:gd name="connsiteY3" fmla="*/ 451262 h 451262"/>
              <a:gd name="connsiteX4" fmla="*/ 6785 w 505978"/>
              <a:gd name="connsiteY4" fmla="*/ 326529 h 45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978" h="451262">
                <a:moveTo>
                  <a:pt x="6785" y="326529"/>
                </a:moveTo>
                <a:lnTo>
                  <a:pt x="505978" y="0"/>
                </a:lnTo>
                <a:lnTo>
                  <a:pt x="375830" y="214222"/>
                </a:lnTo>
                <a:lnTo>
                  <a:pt x="0" y="451262"/>
                </a:lnTo>
                <a:lnTo>
                  <a:pt x="6785" y="326529"/>
                </a:lnTo>
                <a:close/>
              </a:path>
            </a:pathLst>
          </a:custGeom>
          <a:solidFill>
            <a:srgbClr val="57E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96D51125-DC90-BC4E-A1FD-B6FDA276AF54}"/>
              </a:ext>
            </a:extLst>
          </p:cNvPr>
          <p:cNvSpPr/>
          <p:nvPr/>
        </p:nvSpPr>
        <p:spPr>
          <a:xfrm>
            <a:off x="10525371" y="-4401374"/>
            <a:ext cx="590718" cy="347958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718" h="347958">
                <a:moveTo>
                  <a:pt x="0" y="315589"/>
                </a:moveTo>
                <a:lnTo>
                  <a:pt x="453154" y="0"/>
                </a:lnTo>
                <a:lnTo>
                  <a:pt x="590718" y="64736"/>
                </a:lnTo>
                <a:lnTo>
                  <a:pt x="113288" y="347958"/>
                </a:lnTo>
                <a:lnTo>
                  <a:pt x="0" y="315589"/>
                </a:lnTo>
                <a:close/>
              </a:path>
            </a:pathLst>
          </a:custGeom>
          <a:solidFill>
            <a:srgbClr val="2C7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0EB8D411-EF61-4A42-BBFD-C1AF16E51FB4}"/>
              </a:ext>
            </a:extLst>
          </p:cNvPr>
          <p:cNvSpPr/>
          <p:nvPr/>
        </p:nvSpPr>
        <p:spPr>
          <a:xfrm>
            <a:off x="3773462" y="-5185560"/>
            <a:ext cx="375830" cy="338721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  <a:gd name="connsiteX0" fmla="*/ 6785 w 477430"/>
              <a:gd name="connsiteY0" fmla="*/ 223225 h 347958"/>
              <a:gd name="connsiteX1" fmla="*/ 339866 w 477430"/>
              <a:gd name="connsiteY1" fmla="*/ 0 h 347958"/>
              <a:gd name="connsiteX2" fmla="*/ 477430 w 477430"/>
              <a:gd name="connsiteY2" fmla="*/ 64736 h 347958"/>
              <a:gd name="connsiteX3" fmla="*/ 0 w 477430"/>
              <a:gd name="connsiteY3" fmla="*/ 347958 h 347958"/>
              <a:gd name="connsiteX4" fmla="*/ 6785 w 477430"/>
              <a:gd name="connsiteY4" fmla="*/ 223225 h 347958"/>
              <a:gd name="connsiteX0" fmla="*/ 6785 w 375830"/>
              <a:gd name="connsiteY0" fmla="*/ 223225 h 347958"/>
              <a:gd name="connsiteX1" fmla="*/ 339866 w 375830"/>
              <a:gd name="connsiteY1" fmla="*/ 0 h 347958"/>
              <a:gd name="connsiteX2" fmla="*/ 375830 w 375830"/>
              <a:gd name="connsiteY2" fmla="*/ 110918 h 347958"/>
              <a:gd name="connsiteX3" fmla="*/ 0 w 375830"/>
              <a:gd name="connsiteY3" fmla="*/ 347958 h 347958"/>
              <a:gd name="connsiteX4" fmla="*/ 6785 w 375830"/>
              <a:gd name="connsiteY4" fmla="*/ 223225 h 347958"/>
              <a:gd name="connsiteX0" fmla="*/ 6785 w 375830"/>
              <a:gd name="connsiteY0" fmla="*/ 213988 h 338721"/>
              <a:gd name="connsiteX1" fmla="*/ 210557 w 375830"/>
              <a:gd name="connsiteY1" fmla="*/ 0 h 338721"/>
              <a:gd name="connsiteX2" fmla="*/ 375830 w 375830"/>
              <a:gd name="connsiteY2" fmla="*/ 101681 h 338721"/>
              <a:gd name="connsiteX3" fmla="*/ 0 w 375830"/>
              <a:gd name="connsiteY3" fmla="*/ 338721 h 338721"/>
              <a:gd name="connsiteX4" fmla="*/ 6785 w 375830"/>
              <a:gd name="connsiteY4" fmla="*/ 213988 h 33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830" h="338721">
                <a:moveTo>
                  <a:pt x="6785" y="213988"/>
                </a:moveTo>
                <a:lnTo>
                  <a:pt x="210557" y="0"/>
                </a:lnTo>
                <a:lnTo>
                  <a:pt x="375830" y="101681"/>
                </a:lnTo>
                <a:lnTo>
                  <a:pt x="0" y="338721"/>
                </a:lnTo>
                <a:lnTo>
                  <a:pt x="6785" y="213988"/>
                </a:lnTo>
                <a:close/>
              </a:path>
            </a:pathLst>
          </a:custGeom>
          <a:solidFill>
            <a:srgbClr val="008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83461211-B264-5442-A1DD-1FE0AD58D9E7}"/>
              </a:ext>
            </a:extLst>
          </p:cNvPr>
          <p:cNvSpPr/>
          <p:nvPr/>
        </p:nvSpPr>
        <p:spPr>
          <a:xfrm>
            <a:off x="1498760" y="-5244969"/>
            <a:ext cx="646242" cy="144911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  <a:gd name="connsiteX0" fmla="*/ 0 w 590718"/>
              <a:gd name="connsiteY0" fmla="*/ 0 h 398129"/>
              <a:gd name="connsiteX1" fmla="*/ 453154 w 590718"/>
              <a:gd name="connsiteY1" fmla="*/ 50171 h 398129"/>
              <a:gd name="connsiteX2" fmla="*/ 590718 w 590718"/>
              <a:gd name="connsiteY2" fmla="*/ 114907 h 398129"/>
              <a:gd name="connsiteX3" fmla="*/ 113288 w 590718"/>
              <a:gd name="connsiteY3" fmla="*/ 398129 h 398129"/>
              <a:gd name="connsiteX4" fmla="*/ 0 w 590718"/>
              <a:gd name="connsiteY4" fmla="*/ 0 h 398129"/>
              <a:gd name="connsiteX0" fmla="*/ 55524 w 646242"/>
              <a:gd name="connsiteY0" fmla="*/ 0 h 144911"/>
              <a:gd name="connsiteX1" fmla="*/ 508678 w 646242"/>
              <a:gd name="connsiteY1" fmla="*/ 50171 h 144911"/>
              <a:gd name="connsiteX2" fmla="*/ 646242 w 646242"/>
              <a:gd name="connsiteY2" fmla="*/ 114907 h 144911"/>
              <a:gd name="connsiteX3" fmla="*/ 0 w 646242"/>
              <a:gd name="connsiteY3" fmla="*/ 144911 h 144911"/>
              <a:gd name="connsiteX4" fmla="*/ 55524 w 646242"/>
              <a:gd name="connsiteY4" fmla="*/ 0 h 14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242" h="144911">
                <a:moveTo>
                  <a:pt x="55524" y="0"/>
                </a:moveTo>
                <a:lnTo>
                  <a:pt x="508678" y="50171"/>
                </a:lnTo>
                <a:lnTo>
                  <a:pt x="646242" y="114907"/>
                </a:lnTo>
                <a:lnTo>
                  <a:pt x="0" y="144911"/>
                </a:lnTo>
                <a:lnTo>
                  <a:pt x="55524" y="0"/>
                </a:lnTo>
                <a:close/>
              </a:path>
            </a:pathLst>
          </a:custGeom>
          <a:solidFill>
            <a:srgbClr val="00FF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A5608C5F-6874-3049-ADE2-188AB4CC54FB}"/>
              </a:ext>
            </a:extLst>
          </p:cNvPr>
          <p:cNvSpPr/>
          <p:nvPr/>
        </p:nvSpPr>
        <p:spPr>
          <a:xfrm>
            <a:off x="10894190" y="-4852636"/>
            <a:ext cx="505978" cy="451262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  <a:gd name="connsiteX0" fmla="*/ 6785 w 477430"/>
              <a:gd name="connsiteY0" fmla="*/ 223225 h 347958"/>
              <a:gd name="connsiteX1" fmla="*/ 339866 w 477430"/>
              <a:gd name="connsiteY1" fmla="*/ 0 h 347958"/>
              <a:gd name="connsiteX2" fmla="*/ 477430 w 477430"/>
              <a:gd name="connsiteY2" fmla="*/ 64736 h 347958"/>
              <a:gd name="connsiteX3" fmla="*/ 0 w 477430"/>
              <a:gd name="connsiteY3" fmla="*/ 347958 h 347958"/>
              <a:gd name="connsiteX4" fmla="*/ 6785 w 477430"/>
              <a:gd name="connsiteY4" fmla="*/ 223225 h 347958"/>
              <a:gd name="connsiteX0" fmla="*/ 6785 w 375830"/>
              <a:gd name="connsiteY0" fmla="*/ 223225 h 347958"/>
              <a:gd name="connsiteX1" fmla="*/ 339866 w 375830"/>
              <a:gd name="connsiteY1" fmla="*/ 0 h 347958"/>
              <a:gd name="connsiteX2" fmla="*/ 375830 w 375830"/>
              <a:gd name="connsiteY2" fmla="*/ 110918 h 347958"/>
              <a:gd name="connsiteX3" fmla="*/ 0 w 375830"/>
              <a:gd name="connsiteY3" fmla="*/ 347958 h 347958"/>
              <a:gd name="connsiteX4" fmla="*/ 6785 w 375830"/>
              <a:gd name="connsiteY4" fmla="*/ 223225 h 347958"/>
              <a:gd name="connsiteX0" fmla="*/ 6785 w 375830"/>
              <a:gd name="connsiteY0" fmla="*/ 213988 h 338721"/>
              <a:gd name="connsiteX1" fmla="*/ 210557 w 375830"/>
              <a:gd name="connsiteY1" fmla="*/ 0 h 338721"/>
              <a:gd name="connsiteX2" fmla="*/ 375830 w 375830"/>
              <a:gd name="connsiteY2" fmla="*/ 101681 h 338721"/>
              <a:gd name="connsiteX3" fmla="*/ 0 w 375830"/>
              <a:gd name="connsiteY3" fmla="*/ 338721 h 338721"/>
              <a:gd name="connsiteX4" fmla="*/ 6785 w 375830"/>
              <a:gd name="connsiteY4" fmla="*/ 213988 h 338721"/>
              <a:gd name="connsiteX0" fmla="*/ 6785 w 505978"/>
              <a:gd name="connsiteY0" fmla="*/ 326529 h 451262"/>
              <a:gd name="connsiteX1" fmla="*/ 505978 w 505978"/>
              <a:gd name="connsiteY1" fmla="*/ 0 h 451262"/>
              <a:gd name="connsiteX2" fmla="*/ 375830 w 505978"/>
              <a:gd name="connsiteY2" fmla="*/ 214222 h 451262"/>
              <a:gd name="connsiteX3" fmla="*/ 0 w 505978"/>
              <a:gd name="connsiteY3" fmla="*/ 451262 h 451262"/>
              <a:gd name="connsiteX4" fmla="*/ 6785 w 505978"/>
              <a:gd name="connsiteY4" fmla="*/ 326529 h 45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978" h="451262">
                <a:moveTo>
                  <a:pt x="6785" y="326529"/>
                </a:moveTo>
                <a:lnTo>
                  <a:pt x="505978" y="0"/>
                </a:lnTo>
                <a:lnTo>
                  <a:pt x="375830" y="214222"/>
                </a:lnTo>
                <a:lnTo>
                  <a:pt x="0" y="451262"/>
                </a:lnTo>
                <a:lnTo>
                  <a:pt x="6785" y="326529"/>
                </a:lnTo>
                <a:close/>
              </a:path>
            </a:pathLst>
          </a:cu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2C09F659-48AD-444F-B5EA-0657DF9131F6}"/>
              </a:ext>
            </a:extLst>
          </p:cNvPr>
          <p:cNvSpPr/>
          <p:nvPr/>
        </p:nvSpPr>
        <p:spPr>
          <a:xfrm>
            <a:off x="6405054" y="-3629132"/>
            <a:ext cx="590718" cy="347958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718" h="347958">
                <a:moveTo>
                  <a:pt x="0" y="315589"/>
                </a:moveTo>
                <a:lnTo>
                  <a:pt x="453154" y="0"/>
                </a:lnTo>
                <a:lnTo>
                  <a:pt x="590718" y="64736"/>
                </a:lnTo>
                <a:lnTo>
                  <a:pt x="113288" y="347958"/>
                </a:lnTo>
                <a:lnTo>
                  <a:pt x="0" y="315589"/>
                </a:lnTo>
                <a:close/>
              </a:path>
            </a:pathLst>
          </a:custGeom>
          <a:solidFill>
            <a:srgbClr val="1C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1636FDD5-4DCF-9A4D-A561-C3FB0F829F5C}"/>
              </a:ext>
            </a:extLst>
          </p:cNvPr>
          <p:cNvSpPr/>
          <p:nvPr/>
        </p:nvSpPr>
        <p:spPr>
          <a:xfrm>
            <a:off x="4854362" y="-4024499"/>
            <a:ext cx="375830" cy="338721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  <a:gd name="connsiteX0" fmla="*/ 6785 w 477430"/>
              <a:gd name="connsiteY0" fmla="*/ 223225 h 347958"/>
              <a:gd name="connsiteX1" fmla="*/ 339866 w 477430"/>
              <a:gd name="connsiteY1" fmla="*/ 0 h 347958"/>
              <a:gd name="connsiteX2" fmla="*/ 477430 w 477430"/>
              <a:gd name="connsiteY2" fmla="*/ 64736 h 347958"/>
              <a:gd name="connsiteX3" fmla="*/ 0 w 477430"/>
              <a:gd name="connsiteY3" fmla="*/ 347958 h 347958"/>
              <a:gd name="connsiteX4" fmla="*/ 6785 w 477430"/>
              <a:gd name="connsiteY4" fmla="*/ 223225 h 347958"/>
              <a:gd name="connsiteX0" fmla="*/ 6785 w 375830"/>
              <a:gd name="connsiteY0" fmla="*/ 223225 h 347958"/>
              <a:gd name="connsiteX1" fmla="*/ 339866 w 375830"/>
              <a:gd name="connsiteY1" fmla="*/ 0 h 347958"/>
              <a:gd name="connsiteX2" fmla="*/ 375830 w 375830"/>
              <a:gd name="connsiteY2" fmla="*/ 110918 h 347958"/>
              <a:gd name="connsiteX3" fmla="*/ 0 w 375830"/>
              <a:gd name="connsiteY3" fmla="*/ 347958 h 347958"/>
              <a:gd name="connsiteX4" fmla="*/ 6785 w 375830"/>
              <a:gd name="connsiteY4" fmla="*/ 223225 h 347958"/>
              <a:gd name="connsiteX0" fmla="*/ 6785 w 375830"/>
              <a:gd name="connsiteY0" fmla="*/ 213988 h 338721"/>
              <a:gd name="connsiteX1" fmla="*/ 210557 w 375830"/>
              <a:gd name="connsiteY1" fmla="*/ 0 h 338721"/>
              <a:gd name="connsiteX2" fmla="*/ 375830 w 375830"/>
              <a:gd name="connsiteY2" fmla="*/ 101681 h 338721"/>
              <a:gd name="connsiteX3" fmla="*/ 0 w 375830"/>
              <a:gd name="connsiteY3" fmla="*/ 338721 h 338721"/>
              <a:gd name="connsiteX4" fmla="*/ 6785 w 375830"/>
              <a:gd name="connsiteY4" fmla="*/ 213988 h 33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830" h="338721">
                <a:moveTo>
                  <a:pt x="6785" y="213988"/>
                </a:moveTo>
                <a:lnTo>
                  <a:pt x="210557" y="0"/>
                </a:lnTo>
                <a:lnTo>
                  <a:pt x="375830" y="101681"/>
                </a:lnTo>
                <a:lnTo>
                  <a:pt x="0" y="338721"/>
                </a:lnTo>
                <a:lnTo>
                  <a:pt x="6785" y="213988"/>
                </a:lnTo>
                <a:close/>
              </a:path>
            </a:pathLst>
          </a:custGeom>
          <a:solidFill>
            <a:srgbClr val="896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059EC14D-7D54-E046-A7CA-4D8A6DB978CB}"/>
              </a:ext>
            </a:extLst>
          </p:cNvPr>
          <p:cNvSpPr/>
          <p:nvPr/>
        </p:nvSpPr>
        <p:spPr>
          <a:xfrm>
            <a:off x="2579660" y="-4083908"/>
            <a:ext cx="646242" cy="144911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  <a:gd name="connsiteX0" fmla="*/ 0 w 590718"/>
              <a:gd name="connsiteY0" fmla="*/ 0 h 398129"/>
              <a:gd name="connsiteX1" fmla="*/ 453154 w 590718"/>
              <a:gd name="connsiteY1" fmla="*/ 50171 h 398129"/>
              <a:gd name="connsiteX2" fmla="*/ 590718 w 590718"/>
              <a:gd name="connsiteY2" fmla="*/ 114907 h 398129"/>
              <a:gd name="connsiteX3" fmla="*/ 113288 w 590718"/>
              <a:gd name="connsiteY3" fmla="*/ 398129 h 398129"/>
              <a:gd name="connsiteX4" fmla="*/ 0 w 590718"/>
              <a:gd name="connsiteY4" fmla="*/ 0 h 398129"/>
              <a:gd name="connsiteX0" fmla="*/ 55524 w 646242"/>
              <a:gd name="connsiteY0" fmla="*/ 0 h 144911"/>
              <a:gd name="connsiteX1" fmla="*/ 508678 w 646242"/>
              <a:gd name="connsiteY1" fmla="*/ 50171 h 144911"/>
              <a:gd name="connsiteX2" fmla="*/ 646242 w 646242"/>
              <a:gd name="connsiteY2" fmla="*/ 114907 h 144911"/>
              <a:gd name="connsiteX3" fmla="*/ 0 w 646242"/>
              <a:gd name="connsiteY3" fmla="*/ 144911 h 144911"/>
              <a:gd name="connsiteX4" fmla="*/ 55524 w 646242"/>
              <a:gd name="connsiteY4" fmla="*/ 0 h 14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242" h="144911">
                <a:moveTo>
                  <a:pt x="55524" y="0"/>
                </a:moveTo>
                <a:lnTo>
                  <a:pt x="508678" y="50171"/>
                </a:lnTo>
                <a:lnTo>
                  <a:pt x="646242" y="114907"/>
                </a:lnTo>
                <a:lnTo>
                  <a:pt x="0" y="144911"/>
                </a:lnTo>
                <a:lnTo>
                  <a:pt x="55524" y="0"/>
                </a:lnTo>
                <a:close/>
              </a:path>
            </a:pathLst>
          </a:custGeom>
          <a:solidFill>
            <a:srgbClr val="66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B5BB2104-625C-DF44-93FE-58E945589EAC}"/>
              </a:ext>
            </a:extLst>
          </p:cNvPr>
          <p:cNvSpPr/>
          <p:nvPr/>
        </p:nvSpPr>
        <p:spPr>
          <a:xfrm>
            <a:off x="1487708" y="-4137040"/>
            <a:ext cx="505978" cy="451262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  <a:gd name="connsiteX0" fmla="*/ 6785 w 477430"/>
              <a:gd name="connsiteY0" fmla="*/ 223225 h 347958"/>
              <a:gd name="connsiteX1" fmla="*/ 339866 w 477430"/>
              <a:gd name="connsiteY1" fmla="*/ 0 h 347958"/>
              <a:gd name="connsiteX2" fmla="*/ 477430 w 477430"/>
              <a:gd name="connsiteY2" fmla="*/ 64736 h 347958"/>
              <a:gd name="connsiteX3" fmla="*/ 0 w 477430"/>
              <a:gd name="connsiteY3" fmla="*/ 347958 h 347958"/>
              <a:gd name="connsiteX4" fmla="*/ 6785 w 477430"/>
              <a:gd name="connsiteY4" fmla="*/ 223225 h 347958"/>
              <a:gd name="connsiteX0" fmla="*/ 6785 w 375830"/>
              <a:gd name="connsiteY0" fmla="*/ 223225 h 347958"/>
              <a:gd name="connsiteX1" fmla="*/ 339866 w 375830"/>
              <a:gd name="connsiteY1" fmla="*/ 0 h 347958"/>
              <a:gd name="connsiteX2" fmla="*/ 375830 w 375830"/>
              <a:gd name="connsiteY2" fmla="*/ 110918 h 347958"/>
              <a:gd name="connsiteX3" fmla="*/ 0 w 375830"/>
              <a:gd name="connsiteY3" fmla="*/ 347958 h 347958"/>
              <a:gd name="connsiteX4" fmla="*/ 6785 w 375830"/>
              <a:gd name="connsiteY4" fmla="*/ 223225 h 347958"/>
              <a:gd name="connsiteX0" fmla="*/ 6785 w 375830"/>
              <a:gd name="connsiteY0" fmla="*/ 213988 h 338721"/>
              <a:gd name="connsiteX1" fmla="*/ 210557 w 375830"/>
              <a:gd name="connsiteY1" fmla="*/ 0 h 338721"/>
              <a:gd name="connsiteX2" fmla="*/ 375830 w 375830"/>
              <a:gd name="connsiteY2" fmla="*/ 101681 h 338721"/>
              <a:gd name="connsiteX3" fmla="*/ 0 w 375830"/>
              <a:gd name="connsiteY3" fmla="*/ 338721 h 338721"/>
              <a:gd name="connsiteX4" fmla="*/ 6785 w 375830"/>
              <a:gd name="connsiteY4" fmla="*/ 213988 h 338721"/>
              <a:gd name="connsiteX0" fmla="*/ 6785 w 505978"/>
              <a:gd name="connsiteY0" fmla="*/ 326529 h 451262"/>
              <a:gd name="connsiteX1" fmla="*/ 505978 w 505978"/>
              <a:gd name="connsiteY1" fmla="*/ 0 h 451262"/>
              <a:gd name="connsiteX2" fmla="*/ 375830 w 505978"/>
              <a:gd name="connsiteY2" fmla="*/ 214222 h 451262"/>
              <a:gd name="connsiteX3" fmla="*/ 0 w 505978"/>
              <a:gd name="connsiteY3" fmla="*/ 451262 h 451262"/>
              <a:gd name="connsiteX4" fmla="*/ 6785 w 505978"/>
              <a:gd name="connsiteY4" fmla="*/ 326529 h 45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978" h="451262">
                <a:moveTo>
                  <a:pt x="6785" y="326529"/>
                </a:moveTo>
                <a:lnTo>
                  <a:pt x="505978" y="0"/>
                </a:lnTo>
                <a:lnTo>
                  <a:pt x="375830" y="214222"/>
                </a:lnTo>
                <a:lnTo>
                  <a:pt x="0" y="451262"/>
                </a:lnTo>
                <a:lnTo>
                  <a:pt x="6785" y="326529"/>
                </a:lnTo>
                <a:close/>
              </a:path>
            </a:pathLst>
          </a:custGeom>
          <a:solidFill>
            <a:srgbClr val="57E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140EC014-CF19-464F-A381-CDFEB0D4BE6F}"/>
              </a:ext>
            </a:extLst>
          </p:cNvPr>
          <p:cNvSpPr/>
          <p:nvPr/>
        </p:nvSpPr>
        <p:spPr>
          <a:xfrm>
            <a:off x="3979565" y="-4926079"/>
            <a:ext cx="590718" cy="347958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718" h="347958">
                <a:moveTo>
                  <a:pt x="0" y="315589"/>
                </a:moveTo>
                <a:lnTo>
                  <a:pt x="453154" y="0"/>
                </a:lnTo>
                <a:lnTo>
                  <a:pt x="590718" y="64736"/>
                </a:lnTo>
                <a:lnTo>
                  <a:pt x="113288" y="347958"/>
                </a:lnTo>
                <a:lnTo>
                  <a:pt x="0" y="315589"/>
                </a:lnTo>
                <a:close/>
              </a:path>
            </a:pathLst>
          </a:custGeom>
          <a:solidFill>
            <a:srgbClr val="FFA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22513852-1E45-C54B-B7F9-F8B27DA69A04}"/>
              </a:ext>
            </a:extLst>
          </p:cNvPr>
          <p:cNvSpPr/>
          <p:nvPr/>
        </p:nvSpPr>
        <p:spPr>
          <a:xfrm>
            <a:off x="2345145" y="-4817614"/>
            <a:ext cx="375830" cy="338721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  <a:gd name="connsiteX0" fmla="*/ 6785 w 477430"/>
              <a:gd name="connsiteY0" fmla="*/ 223225 h 347958"/>
              <a:gd name="connsiteX1" fmla="*/ 339866 w 477430"/>
              <a:gd name="connsiteY1" fmla="*/ 0 h 347958"/>
              <a:gd name="connsiteX2" fmla="*/ 477430 w 477430"/>
              <a:gd name="connsiteY2" fmla="*/ 64736 h 347958"/>
              <a:gd name="connsiteX3" fmla="*/ 0 w 477430"/>
              <a:gd name="connsiteY3" fmla="*/ 347958 h 347958"/>
              <a:gd name="connsiteX4" fmla="*/ 6785 w 477430"/>
              <a:gd name="connsiteY4" fmla="*/ 223225 h 347958"/>
              <a:gd name="connsiteX0" fmla="*/ 6785 w 375830"/>
              <a:gd name="connsiteY0" fmla="*/ 223225 h 347958"/>
              <a:gd name="connsiteX1" fmla="*/ 339866 w 375830"/>
              <a:gd name="connsiteY1" fmla="*/ 0 h 347958"/>
              <a:gd name="connsiteX2" fmla="*/ 375830 w 375830"/>
              <a:gd name="connsiteY2" fmla="*/ 110918 h 347958"/>
              <a:gd name="connsiteX3" fmla="*/ 0 w 375830"/>
              <a:gd name="connsiteY3" fmla="*/ 347958 h 347958"/>
              <a:gd name="connsiteX4" fmla="*/ 6785 w 375830"/>
              <a:gd name="connsiteY4" fmla="*/ 223225 h 347958"/>
              <a:gd name="connsiteX0" fmla="*/ 6785 w 375830"/>
              <a:gd name="connsiteY0" fmla="*/ 213988 h 338721"/>
              <a:gd name="connsiteX1" fmla="*/ 210557 w 375830"/>
              <a:gd name="connsiteY1" fmla="*/ 0 h 338721"/>
              <a:gd name="connsiteX2" fmla="*/ 375830 w 375830"/>
              <a:gd name="connsiteY2" fmla="*/ 101681 h 338721"/>
              <a:gd name="connsiteX3" fmla="*/ 0 w 375830"/>
              <a:gd name="connsiteY3" fmla="*/ 338721 h 338721"/>
              <a:gd name="connsiteX4" fmla="*/ 6785 w 375830"/>
              <a:gd name="connsiteY4" fmla="*/ 213988 h 33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830" h="338721">
                <a:moveTo>
                  <a:pt x="6785" y="213988"/>
                </a:moveTo>
                <a:lnTo>
                  <a:pt x="210557" y="0"/>
                </a:lnTo>
                <a:lnTo>
                  <a:pt x="375830" y="101681"/>
                </a:lnTo>
                <a:lnTo>
                  <a:pt x="0" y="338721"/>
                </a:lnTo>
                <a:lnTo>
                  <a:pt x="6785" y="213988"/>
                </a:lnTo>
                <a:close/>
              </a:path>
            </a:pathLst>
          </a:custGeom>
          <a:solidFill>
            <a:srgbClr val="008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>
            <a:extLst>
              <a:ext uri="{FF2B5EF4-FFF2-40B4-BE49-F238E27FC236}">
                <a16:creationId xmlns:a16="http://schemas.microsoft.com/office/drawing/2014/main" id="{ADCF47D5-5F7F-3D49-A606-F8FF53C05183}"/>
              </a:ext>
            </a:extLst>
          </p:cNvPr>
          <p:cNvSpPr/>
          <p:nvPr/>
        </p:nvSpPr>
        <p:spPr>
          <a:xfrm>
            <a:off x="70443" y="-4877023"/>
            <a:ext cx="646242" cy="144911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  <a:gd name="connsiteX0" fmla="*/ 0 w 590718"/>
              <a:gd name="connsiteY0" fmla="*/ 0 h 398129"/>
              <a:gd name="connsiteX1" fmla="*/ 453154 w 590718"/>
              <a:gd name="connsiteY1" fmla="*/ 50171 h 398129"/>
              <a:gd name="connsiteX2" fmla="*/ 590718 w 590718"/>
              <a:gd name="connsiteY2" fmla="*/ 114907 h 398129"/>
              <a:gd name="connsiteX3" fmla="*/ 113288 w 590718"/>
              <a:gd name="connsiteY3" fmla="*/ 398129 h 398129"/>
              <a:gd name="connsiteX4" fmla="*/ 0 w 590718"/>
              <a:gd name="connsiteY4" fmla="*/ 0 h 398129"/>
              <a:gd name="connsiteX0" fmla="*/ 55524 w 646242"/>
              <a:gd name="connsiteY0" fmla="*/ 0 h 144911"/>
              <a:gd name="connsiteX1" fmla="*/ 508678 w 646242"/>
              <a:gd name="connsiteY1" fmla="*/ 50171 h 144911"/>
              <a:gd name="connsiteX2" fmla="*/ 646242 w 646242"/>
              <a:gd name="connsiteY2" fmla="*/ 114907 h 144911"/>
              <a:gd name="connsiteX3" fmla="*/ 0 w 646242"/>
              <a:gd name="connsiteY3" fmla="*/ 144911 h 144911"/>
              <a:gd name="connsiteX4" fmla="*/ 55524 w 646242"/>
              <a:gd name="connsiteY4" fmla="*/ 0 h 14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242" h="144911">
                <a:moveTo>
                  <a:pt x="55524" y="0"/>
                </a:moveTo>
                <a:lnTo>
                  <a:pt x="508678" y="50171"/>
                </a:lnTo>
                <a:lnTo>
                  <a:pt x="646242" y="114907"/>
                </a:lnTo>
                <a:lnTo>
                  <a:pt x="0" y="144911"/>
                </a:lnTo>
                <a:lnTo>
                  <a:pt x="55524" y="0"/>
                </a:lnTo>
                <a:close/>
              </a:path>
            </a:pathLst>
          </a:custGeom>
          <a:solidFill>
            <a:srgbClr val="00FF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22386F75-D975-1E48-8DE2-7AB1C3B1D3A5}"/>
              </a:ext>
            </a:extLst>
          </p:cNvPr>
          <p:cNvSpPr/>
          <p:nvPr/>
        </p:nvSpPr>
        <p:spPr>
          <a:xfrm>
            <a:off x="4348384" y="-5377341"/>
            <a:ext cx="505978" cy="451262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  <a:gd name="connsiteX0" fmla="*/ 6785 w 477430"/>
              <a:gd name="connsiteY0" fmla="*/ 223225 h 347958"/>
              <a:gd name="connsiteX1" fmla="*/ 339866 w 477430"/>
              <a:gd name="connsiteY1" fmla="*/ 0 h 347958"/>
              <a:gd name="connsiteX2" fmla="*/ 477430 w 477430"/>
              <a:gd name="connsiteY2" fmla="*/ 64736 h 347958"/>
              <a:gd name="connsiteX3" fmla="*/ 0 w 477430"/>
              <a:gd name="connsiteY3" fmla="*/ 347958 h 347958"/>
              <a:gd name="connsiteX4" fmla="*/ 6785 w 477430"/>
              <a:gd name="connsiteY4" fmla="*/ 223225 h 347958"/>
              <a:gd name="connsiteX0" fmla="*/ 6785 w 375830"/>
              <a:gd name="connsiteY0" fmla="*/ 223225 h 347958"/>
              <a:gd name="connsiteX1" fmla="*/ 339866 w 375830"/>
              <a:gd name="connsiteY1" fmla="*/ 0 h 347958"/>
              <a:gd name="connsiteX2" fmla="*/ 375830 w 375830"/>
              <a:gd name="connsiteY2" fmla="*/ 110918 h 347958"/>
              <a:gd name="connsiteX3" fmla="*/ 0 w 375830"/>
              <a:gd name="connsiteY3" fmla="*/ 347958 h 347958"/>
              <a:gd name="connsiteX4" fmla="*/ 6785 w 375830"/>
              <a:gd name="connsiteY4" fmla="*/ 223225 h 347958"/>
              <a:gd name="connsiteX0" fmla="*/ 6785 w 375830"/>
              <a:gd name="connsiteY0" fmla="*/ 213988 h 338721"/>
              <a:gd name="connsiteX1" fmla="*/ 210557 w 375830"/>
              <a:gd name="connsiteY1" fmla="*/ 0 h 338721"/>
              <a:gd name="connsiteX2" fmla="*/ 375830 w 375830"/>
              <a:gd name="connsiteY2" fmla="*/ 101681 h 338721"/>
              <a:gd name="connsiteX3" fmla="*/ 0 w 375830"/>
              <a:gd name="connsiteY3" fmla="*/ 338721 h 338721"/>
              <a:gd name="connsiteX4" fmla="*/ 6785 w 375830"/>
              <a:gd name="connsiteY4" fmla="*/ 213988 h 338721"/>
              <a:gd name="connsiteX0" fmla="*/ 6785 w 505978"/>
              <a:gd name="connsiteY0" fmla="*/ 326529 h 451262"/>
              <a:gd name="connsiteX1" fmla="*/ 505978 w 505978"/>
              <a:gd name="connsiteY1" fmla="*/ 0 h 451262"/>
              <a:gd name="connsiteX2" fmla="*/ 375830 w 505978"/>
              <a:gd name="connsiteY2" fmla="*/ 214222 h 451262"/>
              <a:gd name="connsiteX3" fmla="*/ 0 w 505978"/>
              <a:gd name="connsiteY3" fmla="*/ 451262 h 451262"/>
              <a:gd name="connsiteX4" fmla="*/ 6785 w 505978"/>
              <a:gd name="connsiteY4" fmla="*/ 326529 h 45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978" h="451262">
                <a:moveTo>
                  <a:pt x="6785" y="326529"/>
                </a:moveTo>
                <a:lnTo>
                  <a:pt x="505978" y="0"/>
                </a:lnTo>
                <a:lnTo>
                  <a:pt x="375830" y="214222"/>
                </a:lnTo>
                <a:lnTo>
                  <a:pt x="0" y="451262"/>
                </a:lnTo>
                <a:lnTo>
                  <a:pt x="6785" y="326529"/>
                </a:lnTo>
                <a:close/>
              </a:path>
            </a:pathLst>
          </a:cu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CE764785-8495-DB41-8148-491592694E85}"/>
              </a:ext>
            </a:extLst>
          </p:cNvPr>
          <p:cNvSpPr/>
          <p:nvPr/>
        </p:nvSpPr>
        <p:spPr>
          <a:xfrm>
            <a:off x="466606" y="-5446681"/>
            <a:ext cx="528373" cy="159725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  <a:gd name="connsiteX0" fmla="*/ 0 w 590718"/>
              <a:gd name="connsiteY0" fmla="*/ 294807 h 327176"/>
              <a:gd name="connsiteX1" fmla="*/ 79081 w 590718"/>
              <a:gd name="connsiteY1" fmla="*/ 0 h 327176"/>
              <a:gd name="connsiteX2" fmla="*/ 590718 w 590718"/>
              <a:gd name="connsiteY2" fmla="*/ 43954 h 327176"/>
              <a:gd name="connsiteX3" fmla="*/ 113288 w 590718"/>
              <a:gd name="connsiteY3" fmla="*/ 327176 h 327176"/>
              <a:gd name="connsiteX4" fmla="*/ 0 w 590718"/>
              <a:gd name="connsiteY4" fmla="*/ 294807 h 327176"/>
              <a:gd name="connsiteX0" fmla="*/ 0 w 528373"/>
              <a:gd name="connsiteY0" fmla="*/ 159725 h 327176"/>
              <a:gd name="connsiteX1" fmla="*/ 16736 w 528373"/>
              <a:gd name="connsiteY1" fmla="*/ 0 h 327176"/>
              <a:gd name="connsiteX2" fmla="*/ 528373 w 528373"/>
              <a:gd name="connsiteY2" fmla="*/ 43954 h 327176"/>
              <a:gd name="connsiteX3" fmla="*/ 50943 w 528373"/>
              <a:gd name="connsiteY3" fmla="*/ 327176 h 327176"/>
              <a:gd name="connsiteX4" fmla="*/ 0 w 528373"/>
              <a:gd name="connsiteY4" fmla="*/ 159725 h 327176"/>
              <a:gd name="connsiteX0" fmla="*/ 0 w 528373"/>
              <a:gd name="connsiteY0" fmla="*/ 159725 h 159725"/>
              <a:gd name="connsiteX1" fmla="*/ 16736 w 528373"/>
              <a:gd name="connsiteY1" fmla="*/ 0 h 159725"/>
              <a:gd name="connsiteX2" fmla="*/ 528373 w 528373"/>
              <a:gd name="connsiteY2" fmla="*/ 43954 h 159725"/>
              <a:gd name="connsiteX3" fmla="*/ 461251 w 528373"/>
              <a:gd name="connsiteY3" fmla="*/ 151330 h 159725"/>
              <a:gd name="connsiteX4" fmla="*/ 0 w 528373"/>
              <a:gd name="connsiteY4" fmla="*/ 159725 h 15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373" h="159725">
                <a:moveTo>
                  <a:pt x="0" y="159725"/>
                </a:moveTo>
                <a:lnTo>
                  <a:pt x="16736" y="0"/>
                </a:lnTo>
                <a:lnTo>
                  <a:pt x="528373" y="43954"/>
                </a:lnTo>
                <a:lnTo>
                  <a:pt x="461251" y="151330"/>
                </a:lnTo>
                <a:lnTo>
                  <a:pt x="0" y="1597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DA6C38C6-25C0-A24A-A174-9108EA13A9B9}"/>
              </a:ext>
            </a:extLst>
          </p:cNvPr>
          <p:cNvSpPr/>
          <p:nvPr/>
        </p:nvSpPr>
        <p:spPr>
          <a:xfrm>
            <a:off x="4149292" y="-5288864"/>
            <a:ext cx="375830" cy="338721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  <a:gd name="connsiteX0" fmla="*/ 6785 w 477430"/>
              <a:gd name="connsiteY0" fmla="*/ 223225 h 347958"/>
              <a:gd name="connsiteX1" fmla="*/ 339866 w 477430"/>
              <a:gd name="connsiteY1" fmla="*/ 0 h 347958"/>
              <a:gd name="connsiteX2" fmla="*/ 477430 w 477430"/>
              <a:gd name="connsiteY2" fmla="*/ 64736 h 347958"/>
              <a:gd name="connsiteX3" fmla="*/ 0 w 477430"/>
              <a:gd name="connsiteY3" fmla="*/ 347958 h 347958"/>
              <a:gd name="connsiteX4" fmla="*/ 6785 w 477430"/>
              <a:gd name="connsiteY4" fmla="*/ 223225 h 347958"/>
              <a:gd name="connsiteX0" fmla="*/ 6785 w 375830"/>
              <a:gd name="connsiteY0" fmla="*/ 223225 h 347958"/>
              <a:gd name="connsiteX1" fmla="*/ 339866 w 375830"/>
              <a:gd name="connsiteY1" fmla="*/ 0 h 347958"/>
              <a:gd name="connsiteX2" fmla="*/ 375830 w 375830"/>
              <a:gd name="connsiteY2" fmla="*/ 110918 h 347958"/>
              <a:gd name="connsiteX3" fmla="*/ 0 w 375830"/>
              <a:gd name="connsiteY3" fmla="*/ 347958 h 347958"/>
              <a:gd name="connsiteX4" fmla="*/ 6785 w 375830"/>
              <a:gd name="connsiteY4" fmla="*/ 223225 h 347958"/>
              <a:gd name="connsiteX0" fmla="*/ 6785 w 375830"/>
              <a:gd name="connsiteY0" fmla="*/ 213988 h 338721"/>
              <a:gd name="connsiteX1" fmla="*/ 210557 w 375830"/>
              <a:gd name="connsiteY1" fmla="*/ 0 h 338721"/>
              <a:gd name="connsiteX2" fmla="*/ 375830 w 375830"/>
              <a:gd name="connsiteY2" fmla="*/ 101681 h 338721"/>
              <a:gd name="connsiteX3" fmla="*/ 0 w 375830"/>
              <a:gd name="connsiteY3" fmla="*/ 338721 h 338721"/>
              <a:gd name="connsiteX4" fmla="*/ 6785 w 375830"/>
              <a:gd name="connsiteY4" fmla="*/ 213988 h 33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830" h="338721">
                <a:moveTo>
                  <a:pt x="6785" y="213988"/>
                </a:moveTo>
                <a:lnTo>
                  <a:pt x="210557" y="0"/>
                </a:lnTo>
                <a:lnTo>
                  <a:pt x="375830" y="101681"/>
                </a:lnTo>
                <a:lnTo>
                  <a:pt x="0" y="338721"/>
                </a:lnTo>
                <a:lnTo>
                  <a:pt x="6785" y="213988"/>
                </a:lnTo>
                <a:close/>
              </a:path>
            </a:pathLst>
          </a:custGeom>
          <a:solidFill>
            <a:srgbClr val="FFF4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17603229-C1FB-D24B-ADD2-5EE222441E26}"/>
              </a:ext>
            </a:extLst>
          </p:cNvPr>
          <p:cNvSpPr/>
          <p:nvPr/>
        </p:nvSpPr>
        <p:spPr>
          <a:xfrm>
            <a:off x="1874590" y="-5348273"/>
            <a:ext cx="646242" cy="144911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  <a:gd name="connsiteX0" fmla="*/ 0 w 590718"/>
              <a:gd name="connsiteY0" fmla="*/ 0 h 398129"/>
              <a:gd name="connsiteX1" fmla="*/ 453154 w 590718"/>
              <a:gd name="connsiteY1" fmla="*/ 50171 h 398129"/>
              <a:gd name="connsiteX2" fmla="*/ 590718 w 590718"/>
              <a:gd name="connsiteY2" fmla="*/ 114907 h 398129"/>
              <a:gd name="connsiteX3" fmla="*/ 113288 w 590718"/>
              <a:gd name="connsiteY3" fmla="*/ 398129 h 398129"/>
              <a:gd name="connsiteX4" fmla="*/ 0 w 590718"/>
              <a:gd name="connsiteY4" fmla="*/ 0 h 398129"/>
              <a:gd name="connsiteX0" fmla="*/ 55524 w 646242"/>
              <a:gd name="connsiteY0" fmla="*/ 0 h 144911"/>
              <a:gd name="connsiteX1" fmla="*/ 508678 w 646242"/>
              <a:gd name="connsiteY1" fmla="*/ 50171 h 144911"/>
              <a:gd name="connsiteX2" fmla="*/ 646242 w 646242"/>
              <a:gd name="connsiteY2" fmla="*/ 114907 h 144911"/>
              <a:gd name="connsiteX3" fmla="*/ 0 w 646242"/>
              <a:gd name="connsiteY3" fmla="*/ 144911 h 144911"/>
              <a:gd name="connsiteX4" fmla="*/ 55524 w 646242"/>
              <a:gd name="connsiteY4" fmla="*/ 0 h 14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242" h="144911">
                <a:moveTo>
                  <a:pt x="55524" y="0"/>
                </a:moveTo>
                <a:lnTo>
                  <a:pt x="508678" y="50171"/>
                </a:lnTo>
                <a:lnTo>
                  <a:pt x="646242" y="114907"/>
                </a:lnTo>
                <a:lnTo>
                  <a:pt x="0" y="144911"/>
                </a:lnTo>
                <a:lnTo>
                  <a:pt x="55524" y="0"/>
                </a:lnTo>
                <a:close/>
              </a:path>
            </a:pathLst>
          </a:custGeom>
          <a:solidFill>
            <a:srgbClr val="FF9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1997FA02-3684-9243-8084-A7A24F068F75}"/>
              </a:ext>
            </a:extLst>
          </p:cNvPr>
          <p:cNvSpPr/>
          <p:nvPr/>
        </p:nvSpPr>
        <p:spPr>
          <a:xfrm>
            <a:off x="782638" y="-5401405"/>
            <a:ext cx="505978" cy="451262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  <a:gd name="connsiteX0" fmla="*/ 6785 w 477430"/>
              <a:gd name="connsiteY0" fmla="*/ 223225 h 347958"/>
              <a:gd name="connsiteX1" fmla="*/ 339866 w 477430"/>
              <a:gd name="connsiteY1" fmla="*/ 0 h 347958"/>
              <a:gd name="connsiteX2" fmla="*/ 477430 w 477430"/>
              <a:gd name="connsiteY2" fmla="*/ 64736 h 347958"/>
              <a:gd name="connsiteX3" fmla="*/ 0 w 477430"/>
              <a:gd name="connsiteY3" fmla="*/ 347958 h 347958"/>
              <a:gd name="connsiteX4" fmla="*/ 6785 w 477430"/>
              <a:gd name="connsiteY4" fmla="*/ 223225 h 347958"/>
              <a:gd name="connsiteX0" fmla="*/ 6785 w 375830"/>
              <a:gd name="connsiteY0" fmla="*/ 223225 h 347958"/>
              <a:gd name="connsiteX1" fmla="*/ 339866 w 375830"/>
              <a:gd name="connsiteY1" fmla="*/ 0 h 347958"/>
              <a:gd name="connsiteX2" fmla="*/ 375830 w 375830"/>
              <a:gd name="connsiteY2" fmla="*/ 110918 h 347958"/>
              <a:gd name="connsiteX3" fmla="*/ 0 w 375830"/>
              <a:gd name="connsiteY3" fmla="*/ 347958 h 347958"/>
              <a:gd name="connsiteX4" fmla="*/ 6785 w 375830"/>
              <a:gd name="connsiteY4" fmla="*/ 223225 h 347958"/>
              <a:gd name="connsiteX0" fmla="*/ 6785 w 375830"/>
              <a:gd name="connsiteY0" fmla="*/ 213988 h 338721"/>
              <a:gd name="connsiteX1" fmla="*/ 210557 w 375830"/>
              <a:gd name="connsiteY1" fmla="*/ 0 h 338721"/>
              <a:gd name="connsiteX2" fmla="*/ 375830 w 375830"/>
              <a:gd name="connsiteY2" fmla="*/ 101681 h 338721"/>
              <a:gd name="connsiteX3" fmla="*/ 0 w 375830"/>
              <a:gd name="connsiteY3" fmla="*/ 338721 h 338721"/>
              <a:gd name="connsiteX4" fmla="*/ 6785 w 375830"/>
              <a:gd name="connsiteY4" fmla="*/ 213988 h 338721"/>
              <a:gd name="connsiteX0" fmla="*/ 6785 w 505978"/>
              <a:gd name="connsiteY0" fmla="*/ 326529 h 451262"/>
              <a:gd name="connsiteX1" fmla="*/ 505978 w 505978"/>
              <a:gd name="connsiteY1" fmla="*/ 0 h 451262"/>
              <a:gd name="connsiteX2" fmla="*/ 375830 w 505978"/>
              <a:gd name="connsiteY2" fmla="*/ 214222 h 451262"/>
              <a:gd name="connsiteX3" fmla="*/ 0 w 505978"/>
              <a:gd name="connsiteY3" fmla="*/ 451262 h 451262"/>
              <a:gd name="connsiteX4" fmla="*/ 6785 w 505978"/>
              <a:gd name="connsiteY4" fmla="*/ 326529 h 45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978" h="451262">
                <a:moveTo>
                  <a:pt x="6785" y="326529"/>
                </a:moveTo>
                <a:lnTo>
                  <a:pt x="505978" y="0"/>
                </a:lnTo>
                <a:lnTo>
                  <a:pt x="375830" y="214222"/>
                </a:lnTo>
                <a:lnTo>
                  <a:pt x="0" y="451262"/>
                </a:lnTo>
                <a:lnTo>
                  <a:pt x="6785" y="326529"/>
                </a:lnTo>
                <a:close/>
              </a:path>
            </a:pathLst>
          </a:cu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>
            <a:extLst>
              <a:ext uri="{FF2B5EF4-FFF2-40B4-BE49-F238E27FC236}">
                <a16:creationId xmlns:a16="http://schemas.microsoft.com/office/drawing/2014/main" id="{B26F7A16-771D-9C4E-8DA4-CBAD1319BDE7}"/>
              </a:ext>
            </a:extLst>
          </p:cNvPr>
          <p:cNvSpPr/>
          <p:nvPr/>
        </p:nvSpPr>
        <p:spPr>
          <a:xfrm>
            <a:off x="3274495" y="-6190444"/>
            <a:ext cx="590718" cy="347958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718" h="347958">
                <a:moveTo>
                  <a:pt x="0" y="315589"/>
                </a:moveTo>
                <a:lnTo>
                  <a:pt x="453154" y="0"/>
                </a:lnTo>
                <a:lnTo>
                  <a:pt x="590718" y="64736"/>
                </a:lnTo>
                <a:lnTo>
                  <a:pt x="113288" y="347958"/>
                </a:lnTo>
                <a:lnTo>
                  <a:pt x="0" y="315589"/>
                </a:lnTo>
                <a:close/>
              </a:path>
            </a:pathLst>
          </a:custGeom>
          <a:solidFill>
            <a:srgbClr val="7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1D093011-1F74-3540-BAB5-501A8F526C79}"/>
              </a:ext>
            </a:extLst>
          </p:cNvPr>
          <p:cNvSpPr/>
          <p:nvPr/>
        </p:nvSpPr>
        <p:spPr>
          <a:xfrm>
            <a:off x="6933732" y="-6083700"/>
            <a:ext cx="375830" cy="338721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  <a:gd name="connsiteX0" fmla="*/ 6785 w 477430"/>
              <a:gd name="connsiteY0" fmla="*/ 223225 h 347958"/>
              <a:gd name="connsiteX1" fmla="*/ 339866 w 477430"/>
              <a:gd name="connsiteY1" fmla="*/ 0 h 347958"/>
              <a:gd name="connsiteX2" fmla="*/ 477430 w 477430"/>
              <a:gd name="connsiteY2" fmla="*/ 64736 h 347958"/>
              <a:gd name="connsiteX3" fmla="*/ 0 w 477430"/>
              <a:gd name="connsiteY3" fmla="*/ 347958 h 347958"/>
              <a:gd name="connsiteX4" fmla="*/ 6785 w 477430"/>
              <a:gd name="connsiteY4" fmla="*/ 223225 h 347958"/>
              <a:gd name="connsiteX0" fmla="*/ 6785 w 375830"/>
              <a:gd name="connsiteY0" fmla="*/ 223225 h 347958"/>
              <a:gd name="connsiteX1" fmla="*/ 339866 w 375830"/>
              <a:gd name="connsiteY1" fmla="*/ 0 h 347958"/>
              <a:gd name="connsiteX2" fmla="*/ 375830 w 375830"/>
              <a:gd name="connsiteY2" fmla="*/ 110918 h 347958"/>
              <a:gd name="connsiteX3" fmla="*/ 0 w 375830"/>
              <a:gd name="connsiteY3" fmla="*/ 347958 h 347958"/>
              <a:gd name="connsiteX4" fmla="*/ 6785 w 375830"/>
              <a:gd name="connsiteY4" fmla="*/ 223225 h 347958"/>
              <a:gd name="connsiteX0" fmla="*/ 6785 w 375830"/>
              <a:gd name="connsiteY0" fmla="*/ 213988 h 338721"/>
              <a:gd name="connsiteX1" fmla="*/ 210557 w 375830"/>
              <a:gd name="connsiteY1" fmla="*/ 0 h 338721"/>
              <a:gd name="connsiteX2" fmla="*/ 375830 w 375830"/>
              <a:gd name="connsiteY2" fmla="*/ 101681 h 338721"/>
              <a:gd name="connsiteX3" fmla="*/ 0 w 375830"/>
              <a:gd name="connsiteY3" fmla="*/ 338721 h 338721"/>
              <a:gd name="connsiteX4" fmla="*/ 6785 w 375830"/>
              <a:gd name="connsiteY4" fmla="*/ 213988 h 33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830" h="338721">
                <a:moveTo>
                  <a:pt x="6785" y="213988"/>
                </a:moveTo>
                <a:lnTo>
                  <a:pt x="210557" y="0"/>
                </a:lnTo>
                <a:lnTo>
                  <a:pt x="375830" y="101681"/>
                </a:lnTo>
                <a:lnTo>
                  <a:pt x="0" y="338721"/>
                </a:lnTo>
                <a:lnTo>
                  <a:pt x="6785" y="213988"/>
                </a:lnTo>
                <a:close/>
              </a:path>
            </a:pathLst>
          </a:custGeom>
          <a:solidFill>
            <a:srgbClr val="008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>
            <a:extLst>
              <a:ext uri="{FF2B5EF4-FFF2-40B4-BE49-F238E27FC236}">
                <a16:creationId xmlns:a16="http://schemas.microsoft.com/office/drawing/2014/main" id="{8DCDE93A-1D3C-8540-A9A6-B6C7425A7A2B}"/>
              </a:ext>
            </a:extLst>
          </p:cNvPr>
          <p:cNvSpPr/>
          <p:nvPr/>
        </p:nvSpPr>
        <p:spPr>
          <a:xfrm>
            <a:off x="716685" y="-6365539"/>
            <a:ext cx="646242" cy="144911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  <a:gd name="connsiteX0" fmla="*/ 0 w 590718"/>
              <a:gd name="connsiteY0" fmla="*/ 0 h 398129"/>
              <a:gd name="connsiteX1" fmla="*/ 453154 w 590718"/>
              <a:gd name="connsiteY1" fmla="*/ 50171 h 398129"/>
              <a:gd name="connsiteX2" fmla="*/ 590718 w 590718"/>
              <a:gd name="connsiteY2" fmla="*/ 114907 h 398129"/>
              <a:gd name="connsiteX3" fmla="*/ 113288 w 590718"/>
              <a:gd name="connsiteY3" fmla="*/ 398129 h 398129"/>
              <a:gd name="connsiteX4" fmla="*/ 0 w 590718"/>
              <a:gd name="connsiteY4" fmla="*/ 0 h 398129"/>
              <a:gd name="connsiteX0" fmla="*/ 55524 w 646242"/>
              <a:gd name="connsiteY0" fmla="*/ 0 h 144911"/>
              <a:gd name="connsiteX1" fmla="*/ 508678 w 646242"/>
              <a:gd name="connsiteY1" fmla="*/ 50171 h 144911"/>
              <a:gd name="connsiteX2" fmla="*/ 646242 w 646242"/>
              <a:gd name="connsiteY2" fmla="*/ 114907 h 144911"/>
              <a:gd name="connsiteX3" fmla="*/ 0 w 646242"/>
              <a:gd name="connsiteY3" fmla="*/ 144911 h 144911"/>
              <a:gd name="connsiteX4" fmla="*/ 55524 w 646242"/>
              <a:gd name="connsiteY4" fmla="*/ 0 h 14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242" h="144911">
                <a:moveTo>
                  <a:pt x="55524" y="0"/>
                </a:moveTo>
                <a:lnTo>
                  <a:pt x="508678" y="50171"/>
                </a:lnTo>
                <a:lnTo>
                  <a:pt x="646242" y="114907"/>
                </a:lnTo>
                <a:lnTo>
                  <a:pt x="0" y="144911"/>
                </a:lnTo>
                <a:lnTo>
                  <a:pt x="55524" y="0"/>
                </a:lnTo>
                <a:close/>
              </a:path>
            </a:pathLst>
          </a:custGeom>
          <a:solidFill>
            <a:srgbClr val="BDFF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>
            <a:extLst>
              <a:ext uri="{FF2B5EF4-FFF2-40B4-BE49-F238E27FC236}">
                <a16:creationId xmlns:a16="http://schemas.microsoft.com/office/drawing/2014/main" id="{01A8AD38-9744-A64C-B969-CC8439D30B55}"/>
              </a:ext>
            </a:extLst>
          </p:cNvPr>
          <p:cNvSpPr/>
          <p:nvPr/>
        </p:nvSpPr>
        <p:spPr>
          <a:xfrm>
            <a:off x="3643314" y="-6641706"/>
            <a:ext cx="505978" cy="451262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  <a:gd name="connsiteX0" fmla="*/ 6785 w 477430"/>
              <a:gd name="connsiteY0" fmla="*/ 223225 h 347958"/>
              <a:gd name="connsiteX1" fmla="*/ 339866 w 477430"/>
              <a:gd name="connsiteY1" fmla="*/ 0 h 347958"/>
              <a:gd name="connsiteX2" fmla="*/ 477430 w 477430"/>
              <a:gd name="connsiteY2" fmla="*/ 64736 h 347958"/>
              <a:gd name="connsiteX3" fmla="*/ 0 w 477430"/>
              <a:gd name="connsiteY3" fmla="*/ 347958 h 347958"/>
              <a:gd name="connsiteX4" fmla="*/ 6785 w 477430"/>
              <a:gd name="connsiteY4" fmla="*/ 223225 h 347958"/>
              <a:gd name="connsiteX0" fmla="*/ 6785 w 375830"/>
              <a:gd name="connsiteY0" fmla="*/ 223225 h 347958"/>
              <a:gd name="connsiteX1" fmla="*/ 339866 w 375830"/>
              <a:gd name="connsiteY1" fmla="*/ 0 h 347958"/>
              <a:gd name="connsiteX2" fmla="*/ 375830 w 375830"/>
              <a:gd name="connsiteY2" fmla="*/ 110918 h 347958"/>
              <a:gd name="connsiteX3" fmla="*/ 0 w 375830"/>
              <a:gd name="connsiteY3" fmla="*/ 347958 h 347958"/>
              <a:gd name="connsiteX4" fmla="*/ 6785 w 375830"/>
              <a:gd name="connsiteY4" fmla="*/ 223225 h 347958"/>
              <a:gd name="connsiteX0" fmla="*/ 6785 w 375830"/>
              <a:gd name="connsiteY0" fmla="*/ 213988 h 338721"/>
              <a:gd name="connsiteX1" fmla="*/ 210557 w 375830"/>
              <a:gd name="connsiteY1" fmla="*/ 0 h 338721"/>
              <a:gd name="connsiteX2" fmla="*/ 375830 w 375830"/>
              <a:gd name="connsiteY2" fmla="*/ 101681 h 338721"/>
              <a:gd name="connsiteX3" fmla="*/ 0 w 375830"/>
              <a:gd name="connsiteY3" fmla="*/ 338721 h 338721"/>
              <a:gd name="connsiteX4" fmla="*/ 6785 w 375830"/>
              <a:gd name="connsiteY4" fmla="*/ 213988 h 338721"/>
              <a:gd name="connsiteX0" fmla="*/ 6785 w 505978"/>
              <a:gd name="connsiteY0" fmla="*/ 326529 h 451262"/>
              <a:gd name="connsiteX1" fmla="*/ 505978 w 505978"/>
              <a:gd name="connsiteY1" fmla="*/ 0 h 451262"/>
              <a:gd name="connsiteX2" fmla="*/ 375830 w 505978"/>
              <a:gd name="connsiteY2" fmla="*/ 214222 h 451262"/>
              <a:gd name="connsiteX3" fmla="*/ 0 w 505978"/>
              <a:gd name="connsiteY3" fmla="*/ 451262 h 451262"/>
              <a:gd name="connsiteX4" fmla="*/ 6785 w 505978"/>
              <a:gd name="connsiteY4" fmla="*/ 326529 h 45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978" h="451262">
                <a:moveTo>
                  <a:pt x="6785" y="326529"/>
                </a:moveTo>
                <a:lnTo>
                  <a:pt x="505978" y="0"/>
                </a:lnTo>
                <a:lnTo>
                  <a:pt x="375830" y="214222"/>
                </a:lnTo>
                <a:lnTo>
                  <a:pt x="0" y="451262"/>
                </a:lnTo>
                <a:lnTo>
                  <a:pt x="6785" y="326529"/>
                </a:lnTo>
                <a:close/>
              </a:path>
            </a:pathLst>
          </a:cu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>
            <a:extLst>
              <a:ext uri="{FF2B5EF4-FFF2-40B4-BE49-F238E27FC236}">
                <a16:creationId xmlns:a16="http://schemas.microsoft.com/office/drawing/2014/main" id="{6FEED80A-9FB6-1846-9619-16B1CF1E468A}"/>
              </a:ext>
            </a:extLst>
          </p:cNvPr>
          <p:cNvSpPr/>
          <p:nvPr/>
        </p:nvSpPr>
        <p:spPr>
          <a:xfrm>
            <a:off x="9162108" y="-4931876"/>
            <a:ext cx="590718" cy="347958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718" h="347958">
                <a:moveTo>
                  <a:pt x="0" y="315589"/>
                </a:moveTo>
                <a:lnTo>
                  <a:pt x="453154" y="0"/>
                </a:lnTo>
                <a:lnTo>
                  <a:pt x="590718" y="64736"/>
                </a:lnTo>
                <a:lnTo>
                  <a:pt x="113288" y="347958"/>
                </a:lnTo>
                <a:lnTo>
                  <a:pt x="0" y="31558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>
            <a:extLst>
              <a:ext uri="{FF2B5EF4-FFF2-40B4-BE49-F238E27FC236}">
                <a16:creationId xmlns:a16="http://schemas.microsoft.com/office/drawing/2014/main" id="{7787527B-C000-CB47-B501-F0B46C488A1A}"/>
              </a:ext>
            </a:extLst>
          </p:cNvPr>
          <p:cNvSpPr/>
          <p:nvPr/>
        </p:nvSpPr>
        <p:spPr>
          <a:xfrm>
            <a:off x="8014632" y="-4922639"/>
            <a:ext cx="375830" cy="338721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  <a:gd name="connsiteX0" fmla="*/ 6785 w 477430"/>
              <a:gd name="connsiteY0" fmla="*/ 223225 h 347958"/>
              <a:gd name="connsiteX1" fmla="*/ 339866 w 477430"/>
              <a:gd name="connsiteY1" fmla="*/ 0 h 347958"/>
              <a:gd name="connsiteX2" fmla="*/ 477430 w 477430"/>
              <a:gd name="connsiteY2" fmla="*/ 64736 h 347958"/>
              <a:gd name="connsiteX3" fmla="*/ 0 w 477430"/>
              <a:gd name="connsiteY3" fmla="*/ 347958 h 347958"/>
              <a:gd name="connsiteX4" fmla="*/ 6785 w 477430"/>
              <a:gd name="connsiteY4" fmla="*/ 223225 h 347958"/>
              <a:gd name="connsiteX0" fmla="*/ 6785 w 375830"/>
              <a:gd name="connsiteY0" fmla="*/ 223225 h 347958"/>
              <a:gd name="connsiteX1" fmla="*/ 339866 w 375830"/>
              <a:gd name="connsiteY1" fmla="*/ 0 h 347958"/>
              <a:gd name="connsiteX2" fmla="*/ 375830 w 375830"/>
              <a:gd name="connsiteY2" fmla="*/ 110918 h 347958"/>
              <a:gd name="connsiteX3" fmla="*/ 0 w 375830"/>
              <a:gd name="connsiteY3" fmla="*/ 347958 h 347958"/>
              <a:gd name="connsiteX4" fmla="*/ 6785 w 375830"/>
              <a:gd name="connsiteY4" fmla="*/ 223225 h 347958"/>
              <a:gd name="connsiteX0" fmla="*/ 6785 w 375830"/>
              <a:gd name="connsiteY0" fmla="*/ 213988 h 338721"/>
              <a:gd name="connsiteX1" fmla="*/ 210557 w 375830"/>
              <a:gd name="connsiteY1" fmla="*/ 0 h 338721"/>
              <a:gd name="connsiteX2" fmla="*/ 375830 w 375830"/>
              <a:gd name="connsiteY2" fmla="*/ 101681 h 338721"/>
              <a:gd name="connsiteX3" fmla="*/ 0 w 375830"/>
              <a:gd name="connsiteY3" fmla="*/ 338721 h 338721"/>
              <a:gd name="connsiteX4" fmla="*/ 6785 w 375830"/>
              <a:gd name="connsiteY4" fmla="*/ 213988 h 33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830" h="338721">
                <a:moveTo>
                  <a:pt x="6785" y="213988"/>
                </a:moveTo>
                <a:lnTo>
                  <a:pt x="210557" y="0"/>
                </a:lnTo>
                <a:lnTo>
                  <a:pt x="375830" y="101681"/>
                </a:lnTo>
                <a:lnTo>
                  <a:pt x="0" y="338721"/>
                </a:lnTo>
                <a:lnTo>
                  <a:pt x="6785" y="213988"/>
                </a:lnTo>
                <a:close/>
              </a:path>
            </a:pathLst>
          </a:custGeom>
          <a:solidFill>
            <a:srgbClr val="FF00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9778B59F-EAA6-5D4C-8D56-B79AEF93A9DA}"/>
              </a:ext>
            </a:extLst>
          </p:cNvPr>
          <p:cNvSpPr/>
          <p:nvPr/>
        </p:nvSpPr>
        <p:spPr>
          <a:xfrm>
            <a:off x="1801903" y="-5427513"/>
            <a:ext cx="646242" cy="144911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  <a:gd name="connsiteX0" fmla="*/ 0 w 590718"/>
              <a:gd name="connsiteY0" fmla="*/ 0 h 398129"/>
              <a:gd name="connsiteX1" fmla="*/ 453154 w 590718"/>
              <a:gd name="connsiteY1" fmla="*/ 50171 h 398129"/>
              <a:gd name="connsiteX2" fmla="*/ 590718 w 590718"/>
              <a:gd name="connsiteY2" fmla="*/ 114907 h 398129"/>
              <a:gd name="connsiteX3" fmla="*/ 113288 w 590718"/>
              <a:gd name="connsiteY3" fmla="*/ 398129 h 398129"/>
              <a:gd name="connsiteX4" fmla="*/ 0 w 590718"/>
              <a:gd name="connsiteY4" fmla="*/ 0 h 398129"/>
              <a:gd name="connsiteX0" fmla="*/ 55524 w 646242"/>
              <a:gd name="connsiteY0" fmla="*/ 0 h 144911"/>
              <a:gd name="connsiteX1" fmla="*/ 508678 w 646242"/>
              <a:gd name="connsiteY1" fmla="*/ 50171 h 144911"/>
              <a:gd name="connsiteX2" fmla="*/ 646242 w 646242"/>
              <a:gd name="connsiteY2" fmla="*/ 114907 h 144911"/>
              <a:gd name="connsiteX3" fmla="*/ 0 w 646242"/>
              <a:gd name="connsiteY3" fmla="*/ 144911 h 144911"/>
              <a:gd name="connsiteX4" fmla="*/ 55524 w 646242"/>
              <a:gd name="connsiteY4" fmla="*/ 0 h 14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242" h="144911">
                <a:moveTo>
                  <a:pt x="55524" y="0"/>
                </a:moveTo>
                <a:lnTo>
                  <a:pt x="508678" y="50171"/>
                </a:lnTo>
                <a:lnTo>
                  <a:pt x="646242" y="114907"/>
                </a:lnTo>
                <a:lnTo>
                  <a:pt x="0" y="144911"/>
                </a:lnTo>
                <a:lnTo>
                  <a:pt x="55524" y="0"/>
                </a:lnTo>
                <a:close/>
              </a:path>
            </a:pathLst>
          </a:custGeom>
          <a:solidFill>
            <a:srgbClr val="B17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>
            <a:extLst>
              <a:ext uri="{FF2B5EF4-FFF2-40B4-BE49-F238E27FC236}">
                <a16:creationId xmlns:a16="http://schemas.microsoft.com/office/drawing/2014/main" id="{E59B13D6-FDB4-D04B-8538-EEB232D8D4AB}"/>
              </a:ext>
            </a:extLst>
          </p:cNvPr>
          <p:cNvSpPr/>
          <p:nvPr/>
        </p:nvSpPr>
        <p:spPr>
          <a:xfrm>
            <a:off x="10131521" y="-4983528"/>
            <a:ext cx="505978" cy="451262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  <a:gd name="connsiteX0" fmla="*/ 6785 w 477430"/>
              <a:gd name="connsiteY0" fmla="*/ 223225 h 347958"/>
              <a:gd name="connsiteX1" fmla="*/ 339866 w 477430"/>
              <a:gd name="connsiteY1" fmla="*/ 0 h 347958"/>
              <a:gd name="connsiteX2" fmla="*/ 477430 w 477430"/>
              <a:gd name="connsiteY2" fmla="*/ 64736 h 347958"/>
              <a:gd name="connsiteX3" fmla="*/ 0 w 477430"/>
              <a:gd name="connsiteY3" fmla="*/ 347958 h 347958"/>
              <a:gd name="connsiteX4" fmla="*/ 6785 w 477430"/>
              <a:gd name="connsiteY4" fmla="*/ 223225 h 347958"/>
              <a:gd name="connsiteX0" fmla="*/ 6785 w 375830"/>
              <a:gd name="connsiteY0" fmla="*/ 223225 h 347958"/>
              <a:gd name="connsiteX1" fmla="*/ 339866 w 375830"/>
              <a:gd name="connsiteY1" fmla="*/ 0 h 347958"/>
              <a:gd name="connsiteX2" fmla="*/ 375830 w 375830"/>
              <a:gd name="connsiteY2" fmla="*/ 110918 h 347958"/>
              <a:gd name="connsiteX3" fmla="*/ 0 w 375830"/>
              <a:gd name="connsiteY3" fmla="*/ 347958 h 347958"/>
              <a:gd name="connsiteX4" fmla="*/ 6785 w 375830"/>
              <a:gd name="connsiteY4" fmla="*/ 223225 h 347958"/>
              <a:gd name="connsiteX0" fmla="*/ 6785 w 375830"/>
              <a:gd name="connsiteY0" fmla="*/ 213988 h 338721"/>
              <a:gd name="connsiteX1" fmla="*/ 210557 w 375830"/>
              <a:gd name="connsiteY1" fmla="*/ 0 h 338721"/>
              <a:gd name="connsiteX2" fmla="*/ 375830 w 375830"/>
              <a:gd name="connsiteY2" fmla="*/ 101681 h 338721"/>
              <a:gd name="connsiteX3" fmla="*/ 0 w 375830"/>
              <a:gd name="connsiteY3" fmla="*/ 338721 h 338721"/>
              <a:gd name="connsiteX4" fmla="*/ 6785 w 375830"/>
              <a:gd name="connsiteY4" fmla="*/ 213988 h 338721"/>
              <a:gd name="connsiteX0" fmla="*/ 6785 w 505978"/>
              <a:gd name="connsiteY0" fmla="*/ 326529 h 451262"/>
              <a:gd name="connsiteX1" fmla="*/ 505978 w 505978"/>
              <a:gd name="connsiteY1" fmla="*/ 0 h 451262"/>
              <a:gd name="connsiteX2" fmla="*/ 375830 w 505978"/>
              <a:gd name="connsiteY2" fmla="*/ 214222 h 451262"/>
              <a:gd name="connsiteX3" fmla="*/ 0 w 505978"/>
              <a:gd name="connsiteY3" fmla="*/ 451262 h 451262"/>
              <a:gd name="connsiteX4" fmla="*/ 6785 w 505978"/>
              <a:gd name="connsiteY4" fmla="*/ 326529 h 45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978" h="451262">
                <a:moveTo>
                  <a:pt x="6785" y="326529"/>
                </a:moveTo>
                <a:lnTo>
                  <a:pt x="505978" y="0"/>
                </a:lnTo>
                <a:lnTo>
                  <a:pt x="375830" y="214222"/>
                </a:lnTo>
                <a:lnTo>
                  <a:pt x="0" y="451262"/>
                </a:lnTo>
                <a:lnTo>
                  <a:pt x="6785" y="326529"/>
                </a:lnTo>
                <a:close/>
              </a:path>
            </a:pathLst>
          </a:custGeom>
          <a:solidFill>
            <a:srgbClr val="66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>
            <a:extLst>
              <a:ext uri="{FF2B5EF4-FFF2-40B4-BE49-F238E27FC236}">
                <a16:creationId xmlns:a16="http://schemas.microsoft.com/office/drawing/2014/main" id="{C8FE964E-64A7-0740-B9AB-5A5BE7168B12}"/>
              </a:ext>
            </a:extLst>
          </p:cNvPr>
          <p:cNvSpPr/>
          <p:nvPr/>
        </p:nvSpPr>
        <p:spPr>
          <a:xfrm>
            <a:off x="6189802" y="-6994682"/>
            <a:ext cx="590718" cy="347958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718" h="347958">
                <a:moveTo>
                  <a:pt x="0" y="315589"/>
                </a:moveTo>
                <a:lnTo>
                  <a:pt x="453154" y="0"/>
                </a:lnTo>
                <a:lnTo>
                  <a:pt x="590718" y="64736"/>
                </a:lnTo>
                <a:lnTo>
                  <a:pt x="113288" y="347958"/>
                </a:lnTo>
                <a:lnTo>
                  <a:pt x="0" y="315589"/>
                </a:lnTo>
                <a:close/>
              </a:path>
            </a:pathLst>
          </a:custGeom>
          <a:solidFill>
            <a:srgbClr val="7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>
            <a:extLst>
              <a:ext uri="{FF2B5EF4-FFF2-40B4-BE49-F238E27FC236}">
                <a16:creationId xmlns:a16="http://schemas.microsoft.com/office/drawing/2014/main" id="{66F4C5E8-6151-B242-93A1-CCD9BA80A9B2}"/>
              </a:ext>
            </a:extLst>
          </p:cNvPr>
          <p:cNvSpPr/>
          <p:nvPr/>
        </p:nvSpPr>
        <p:spPr>
          <a:xfrm>
            <a:off x="1567388" y="-6161219"/>
            <a:ext cx="375830" cy="338721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  <a:gd name="connsiteX0" fmla="*/ 6785 w 477430"/>
              <a:gd name="connsiteY0" fmla="*/ 223225 h 347958"/>
              <a:gd name="connsiteX1" fmla="*/ 339866 w 477430"/>
              <a:gd name="connsiteY1" fmla="*/ 0 h 347958"/>
              <a:gd name="connsiteX2" fmla="*/ 477430 w 477430"/>
              <a:gd name="connsiteY2" fmla="*/ 64736 h 347958"/>
              <a:gd name="connsiteX3" fmla="*/ 0 w 477430"/>
              <a:gd name="connsiteY3" fmla="*/ 347958 h 347958"/>
              <a:gd name="connsiteX4" fmla="*/ 6785 w 477430"/>
              <a:gd name="connsiteY4" fmla="*/ 223225 h 347958"/>
              <a:gd name="connsiteX0" fmla="*/ 6785 w 375830"/>
              <a:gd name="connsiteY0" fmla="*/ 223225 h 347958"/>
              <a:gd name="connsiteX1" fmla="*/ 339866 w 375830"/>
              <a:gd name="connsiteY1" fmla="*/ 0 h 347958"/>
              <a:gd name="connsiteX2" fmla="*/ 375830 w 375830"/>
              <a:gd name="connsiteY2" fmla="*/ 110918 h 347958"/>
              <a:gd name="connsiteX3" fmla="*/ 0 w 375830"/>
              <a:gd name="connsiteY3" fmla="*/ 347958 h 347958"/>
              <a:gd name="connsiteX4" fmla="*/ 6785 w 375830"/>
              <a:gd name="connsiteY4" fmla="*/ 223225 h 347958"/>
              <a:gd name="connsiteX0" fmla="*/ 6785 w 375830"/>
              <a:gd name="connsiteY0" fmla="*/ 213988 h 338721"/>
              <a:gd name="connsiteX1" fmla="*/ 210557 w 375830"/>
              <a:gd name="connsiteY1" fmla="*/ 0 h 338721"/>
              <a:gd name="connsiteX2" fmla="*/ 375830 w 375830"/>
              <a:gd name="connsiteY2" fmla="*/ 101681 h 338721"/>
              <a:gd name="connsiteX3" fmla="*/ 0 w 375830"/>
              <a:gd name="connsiteY3" fmla="*/ 338721 h 338721"/>
              <a:gd name="connsiteX4" fmla="*/ 6785 w 375830"/>
              <a:gd name="connsiteY4" fmla="*/ 213988 h 33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830" h="338721">
                <a:moveTo>
                  <a:pt x="6785" y="213988"/>
                </a:moveTo>
                <a:lnTo>
                  <a:pt x="210557" y="0"/>
                </a:lnTo>
                <a:lnTo>
                  <a:pt x="375830" y="101681"/>
                </a:lnTo>
                <a:lnTo>
                  <a:pt x="0" y="338721"/>
                </a:lnTo>
                <a:lnTo>
                  <a:pt x="6785" y="213988"/>
                </a:lnTo>
                <a:close/>
              </a:path>
            </a:pathLst>
          </a:custGeom>
          <a:solidFill>
            <a:srgbClr val="008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>
            <a:extLst>
              <a:ext uri="{FF2B5EF4-FFF2-40B4-BE49-F238E27FC236}">
                <a16:creationId xmlns:a16="http://schemas.microsoft.com/office/drawing/2014/main" id="{61CAF308-C2FD-404C-A6E2-44BA9E32BFBA}"/>
              </a:ext>
            </a:extLst>
          </p:cNvPr>
          <p:cNvSpPr/>
          <p:nvPr/>
        </p:nvSpPr>
        <p:spPr>
          <a:xfrm>
            <a:off x="132996" y="-6194761"/>
            <a:ext cx="646242" cy="144911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  <a:gd name="connsiteX0" fmla="*/ 0 w 590718"/>
              <a:gd name="connsiteY0" fmla="*/ 0 h 398129"/>
              <a:gd name="connsiteX1" fmla="*/ 453154 w 590718"/>
              <a:gd name="connsiteY1" fmla="*/ 50171 h 398129"/>
              <a:gd name="connsiteX2" fmla="*/ 590718 w 590718"/>
              <a:gd name="connsiteY2" fmla="*/ 114907 h 398129"/>
              <a:gd name="connsiteX3" fmla="*/ 113288 w 590718"/>
              <a:gd name="connsiteY3" fmla="*/ 398129 h 398129"/>
              <a:gd name="connsiteX4" fmla="*/ 0 w 590718"/>
              <a:gd name="connsiteY4" fmla="*/ 0 h 398129"/>
              <a:gd name="connsiteX0" fmla="*/ 55524 w 646242"/>
              <a:gd name="connsiteY0" fmla="*/ 0 h 144911"/>
              <a:gd name="connsiteX1" fmla="*/ 508678 w 646242"/>
              <a:gd name="connsiteY1" fmla="*/ 50171 h 144911"/>
              <a:gd name="connsiteX2" fmla="*/ 646242 w 646242"/>
              <a:gd name="connsiteY2" fmla="*/ 114907 h 144911"/>
              <a:gd name="connsiteX3" fmla="*/ 0 w 646242"/>
              <a:gd name="connsiteY3" fmla="*/ 144911 h 144911"/>
              <a:gd name="connsiteX4" fmla="*/ 55524 w 646242"/>
              <a:gd name="connsiteY4" fmla="*/ 0 h 14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242" h="144911">
                <a:moveTo>
                  <a:pt x="55524" y="0"/>
                </a:moveTo>
                <a:lnTo>
                  <a:pt x="508678" y="50171"/>
                </a:lnTo>
                <a:lnTo>
                  <a:pt x="646242" y="114907"/>
                </a:lnTo>
                <a:lnTo>
                  <a:pt x="0" y="144911"/>
                </a:lnTo>
                <a:lnTo>
                  <a:pt x="55524" y="0"/>
                </a:lnTo>
                <a:close/>
              </a:path>
            </a:pathLst>
          </a:custGeom>
          <a:solidFill>
            <a:srgbClr val="59F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>
            <a:extLst>
              <a:ext uri="{FF2B5EF4-FFF2-40B4-BE49-F238E27FC236}">
                <a16:creationId xmlns:a16="http://schemas.microsoft.com/office/drawing/2014/main" id="{FA550682-EBB0-B34A-8AD4-748588C53524}"/>
              </a:ext>
            </a:extLst>
          </p:cNvPr>
          <p:cNvSpPr/>
          <p:nvPr/>
        </p:nvSpPr>
        <p:spPr>
          <a:xfrm>
            <a:off x="7508654" y="-6275481"/>
            <a:ext cx="505978" cy="451262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  <a:gd name="connsiteX0" fmla="*/ 6785 w 477430"/>
              <a:gd name="connsiteY0" fmla="*/ 223225 h 347958"/>
              <a:gd name="connsiteX1" fmla="*/ 339866 w 477430"/>
              <a:gd name="connsiteY1" fmla="*/ 0 h 347958"/>
              <a:gd name="connsiteX2" fmla="*/ 477430 w 477430"/>
              <a:gd name="connsiteY2" fmla="*/ 64736 h 347958"/>
              <a:gd name="connsiteX3" fmla="*/ 0 w 477430"/>
              <a:gd name="connsiteY3" fmla="*/ 347958 h 347958"/>
              <a:gd name="connsiteX4" fmla="*/ 6785 w 477430"/>
              <a:gd name="connsiteY4" fmla="*/ 223225 h 347958"/>
              <a:gd name="connsiteX0" fmla="*/ 6785 w 375830"/>
              <a:gd name="connsiteY0" fmla="*/ 223225 h 347958"/>
              <a:gd name="connsiteX1" fmla="*/ 339866 w 375830"/>
              <a:gd name="connsiteY1" fmla="*/ 0 h 347958"/>
              <a:gd name="connsiteX2" fmla="*/ 375830 w 375830"/>
              <a:gd name="connsiteY2" fmla="*/ 110918 h 347958"/>
              <a:gd name="connsiteX3" fmla="*/ 0 w 375830"/>
              <a:gd name="connsiteY3" fmla="*/ 347958 h 347958"/>
              <a:gd name="connsiteX4" fmla="*/ 6785 w 375830"/>
              <a:gd name="connsiteY4" fmla="*/ 223225 h 347958"/>
              <a:gd name="connsiteX0" fmla="*/ 6785 w 375830"/>
              <a:gd name="connsiteY0" fmla="*/ 213988 h 338721"/>
              <a:gd name="connsiteX1" fmla="*/ 210557 w 375830"/>
              <a:gd name="connsiteY1" fmla="*/ 0 h 338721"/>
              <a:gd name="connsiteX2" fmla="*/ 375830 w 375830"/>
              <a:gd name="connsiteY2" fmla="*/ 101681 h 338721"/>
              <a:gd name="connsiteX3" fmla="*/ 0 w 375830"/>
              <a:gd name="connsiteY3" fmla="*/ 338721 h 338721"/>
              <a:gd name="connsiteX4" fmla="*/ 6785 w 375830"/>
              <a:gd name="connsiteY4" fmla="*/ 213988 h 338721"/>
              <a:gd name="connsiteX0" fmla="*/ 6785 w 505978"/>
              <a:gd name="connsiteY0" fmla="*/ 326529 h 451262"/>
              <a:gd name="connsiteX1" fmla="*/ 505978 w 505978"/>
              <a:gd name="connsiteY1" fmla="*/ 0 h 451262"/>
              <a:gd name="connsiteX2" fmla="*/ 375830 w 505978"/>
              <a:gd name="connsiteY2" fmla="*/ 214222 h 451262"/>
              <a:gd name="connsiteX3" fmla="*/ 0 w 505978"/>
              <a:gd name="connsiteY3" fmla="*/ 451262 h 451262"/>
              <a:gd name="connsiteX4" fmla="*/ 6785 w 505978"/>
              <a:gd name="connsiteY4" fmla="*/ 326529 h 45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978" h="451262">
                <a:moveTo>
                  <a:pt x="6785" y="326529"/>
                </a:moveTo>
                <a:lnTo>
                  <a:pt x="505978" y="0"/>
                </a:lnTo>
                <a:lnTo>
                  <a:pt x="375830" y="214222"/>
                </a:lnTo>
                <a:lnTo>
                  <a:pt x="0" y="451262"/>
                </a:lnTo>
                <a:lnTo>
                  <a:pt x="6785" y="326529"/>
                </a:lnTo>
                <a:close/>
              </a:path>
            </a:pathLst>
          </a:cu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>
            <a:extLst>
              <a:ext uri="{FF2B5EF4-FFF2-40B4-BE49-F238E27FC236}">
                <a16:creationId xmlns:a16="http://schemas.microsoft.com/office/drawing/2014/main" id="{89C39938-7125-0345-B2C2-7A6EA5943EB9}"/>
              </a:ext>
            </a:extLst>
          </p:cNvPr>
          <p:cNvSpPr/>
          <p:nvPr/>
        </p:nvSpPr>
        <p:spPr>
          <a:xfrm>
            <a:off x="4272989" y="-503342"/>
            <a:ext cx="288758" cy="401053"/>
          </a:xfrm>
          <a:custGeom>
            <a:avLst/>
            <a:gdLst>
              <a:gd name="connsiteX0" fmla="*/ 0 w 288758"/>
              <a:gd name="connsiteY0" fmla="*/ 176463 h 401053"/>
              <a:gd name="connsiteX1" fmla="*/ 232610 w 288758"/>
              <a:gd name="connsiteY1" fmla="*/ 401053 h 401053"/>
              <a:gd name="connsiteX2" fmla="*/ 288758 w 288758"/>
              <a:gd name="connsiteY2" fmla="*/ 264695 h 401053"/>
              <a:gd name="connsiteX3" fmla="*/ 0 w 288758"/>
              <a:gd name="connsiteY3" fmla="*/ 0 h 401053"/>
              <a:gd name="connsiteX4" fmla="*/ 0 w 288758"/>
              <a:gd name="connsiteY4" fmla="*/ 176463 h 401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758" h="401053">
                <a:moveTo>
                  <a:pt x="0" y="176463"/>
                </a:moveTo>
                <a:lnTo>
                  <a:pt x="232610" y="401053"/>
                </a:lnTo>
                <a:lnTo>
                  <a:pt x="288758" y="264695"/>
                </a:lnTo>
                <a:lnTo>
                  <a:pt x="0" y="0"/>
                </a:lnTo>
                <a:lnTo>
                  <a:pt x="0" y="176463"/>
                </a:lnTo>
                <a:close/>
              </a:path>
            </a:pathLst>
          </a:custGeom>
          <a:solidFill>
            <a:srgbClr val="FF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>
            <a:extLst>
              <a:ext uri="{FF2B5EF4-FFF2-40B4-BE49-F238E27FC236}">
                <a16:creationId xmlns:a16="http://schemas.microsoft.com/office/drawing/2014/main" id="{18A9DA78-7964-A14F-A6BB-26DB095D4458}"/>
              </a:ext>
            </a:extLst>
          </p:cNvPr>
          <p:cNvSpPr/>
          <p:nvPr/>
        </p:nvSpPr>
        <p:spPr>
          <a:xfrm>
            <a:off x="6881719" y="-476446"/>
            <a:ext cx="447762" cy="383123"/>
          </a:xfrm>
          <a:custGeom>
            <a:avLst/>
            <a:gdLst>
              <a:gd name="connsiteX0" fmla="*/ 0 w 288758"/>
              <a:gd name="connsiteY0" fmla="*/ 176463 h 401053"/>
              <a:gd name="connsiteX1" fmla="*/ 232610 w 288758"/>
              <a:gd name="connsiteY1" fmla="*/ 401053 h 401053"/>
              <a:gd name="connsiteX2" fmla="*/ 288758 w 288758"/>
              <a:gd name="connsiteY2" fmla="*/ 264695 h 401053"/>
              <a:gd name="connsiteX3" fmla="*/ 0 w 288758"/>
              <a:gd name="connsiteY3" fmla="*/ 0 h 401053"/>
              <a:gd name="connsiteX4" fmla="*/ 0 w 288758"/>
              <a:gd name="connsiteY4" fmla="*/ 176463 h 401053"/>
              <a:gd name="connsiteX0" fmla="*/ 0 w 331221"/>
              <a:gd name="connsiteY0" fmla="*/ 176463 h 410018"/>
              <a:gd name="connsiteX1" fmla="*/ 331221 w 331221"/>
              <a:gd name="connsiteY1" fmla="*/ 410018 h 410018"/>
              <a:gd name="connsiteX2" fmla="*/ 288758 w 331221"/>
              <a:gd name="connsiteY2" fmla="*/ 264695 h 410018"/>
              <a:gd name="connsiteX3" fmla="*/ 0 w 331221"/>
              <a:gd name="connsiteY3" fmla="*/ 0 h 410018"/>
              <a:gd name="connsiteX4" fmla="*/ 0 w 331221"/>
              <a:gd name="connsiteY4" fmla="*/ 176463 h 410018"/>
              <a:gd name="connsiteX0" fmla="*/ 0 w 331221"/>
              <a:gd name="connsiteY0" fmla="*/ 176463 h 410018"/>
              <a:gd name="connsiteX1" fmla="*/ 331221 w 331221"/>
              <a:gd name="connsiteY1" fmla="*/ 410018 h 410018"/>
              <a:gd name="connsiteX2" fmla="*/ 270828 w 331221"/>
              <a:gd name="connsiteY2" fmla="*/ 201942 h 410018"/>
              <a:gd name="connsiteX3" fmla="*/ 0 w 331221"/>
              <a:gd name="connsiteY3" fmla="*/ 0 h 410018"/>
              <a:gd name="connsiteX4" fmla="*/ 0 w 331221"/>
              <a:gd name="connsiteY4" fmla="*/ 176463 h 410018"/>
              <a:gd name="connsiteX0" fmla="*/ 116541 w 447762"/>
              <a:gd name="connsiteY0" fmla="*/ 149568 h 383123"/>
              <a:gd name="connsiteX1" fmla="*/ 447762 w 447762"/>
              <a:gd name="connsiteY1" fmla="*/ 383123 h 383123"/>
              <a:gd name="connsiteX2" fmla="*/ 387369 w 447762"/>
              <a:gd name="connsiteY2" fmla="*/ 175047 h 383123"/>
              <a:gd name="connsiteX3" fmla="*/ 0 w 447762"/>
              <a:gd name="connsiteY3" fmla="*/ 0 h 383123"/>
              <a:gd name="connsiteX4" fmla="*/ 116541 w 447762"/>
              <a:gd name="connsiteY4" fmla="*/ 149568 h 383123"/>
              <a:gd name="connsiteX0" fmla="*/ 17930 w 447762"/>
              <a:gd name="connsiteY0" fmla="*/ 113709 h 383123"/>
              <a:gd name="connsiteX1" fmla="*/ 447762 w 447762"/>
              <a:gd name="connsiteY1" fmla="*/ 383123 h 383123"/>
              <a:gd name="connsiteX2" fmla="*/ 387369 w 447762"/>
              <a:gd name="connsiteY2" fmla="*/ 175047 h 383123"/>
              <a:gd name="connsiteX3" fmla="*/ 0 w 447762"/>
              <a:gd name="connsiteY3" fmla="*/ 0 h 383123"/>
              <a:gd name="connsiteX4" fmla="*/ 17930 w 447762"/>
              <a:gd name="connsiteY4" fmla="*/ 113709 h 383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762" h="383123">
                <a:moveTo>
                  <a:pt x="17930" y="113709"/>
                </a:moveTo>
                <a:lnTo>
                  <a:pt x="447762" y="383123"/>
                </a:lnTo>
                <a:lnTo>
                  <a:pt x="387369" y="175047"/>
                </a:lnTo>
                <a:lnTo>
                  <a:pt x="0" y="0"/>
                </a:lnTo>
                <a:lnTo>
                  <a:pt x="17930" y="113709"/>
                </a:lnTo>
                <a:close/>
              </a:path>
            </a:pathLst>
          </a:custGeom>
          <a:solidFill>
            <a:srgbClr val="FFC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>
            <a:extLst>
              <a:ext uri="{FF2B5EF4-FFF2-40B4-BE49-F238E27FC236}">
                <a16:creationId xmlns:a16="http://schemas.microsoft.com/office/drawing/2014/main" id="{3A0BF5AB-27B6-584E-87A3-B30EFAC5CF9F}"/>
              </a:ext>
            </a:extLst>
          </p:cNvPr>
          <p:cNvSpPr/>
          <p:nvPr/>
        </p:nvSpPr>
        <p:spPr>
          <a:xfrm>
            <a:off x="1397679" y="-444265"/>
            <a:ext cx="611486" cy="230723"/>
          </a:xfrm>
          <a:custGeom>
            <a:avLst/>
            <a:gdLst>
              <a:gd name="connsiteX0" fmla="*/ 0 w 288758"/>
              <a:gd name="connsiteY0" fmla="*/ 176463 h 401053"/>
              <a:gd name="connsiteX1" fmla="*/ 232610 w 288758"/>
              <a:gd name="connsiteY1" fmla="*/ 401053 h 401053"/>
              <a:gd name="connsiteX2" fmla="*/ 288758 w 288758"/>
              <a:gd name="connsiteY2" fmla="*/ 264695 h 401053"/>
              <a:gd name="connsiteX3" fmla="*/ 0 w 288758"/>
              <a:gd name="connsiteY3" fmla="*/ 0 h 401053"/>
              <a:gd name="connsiteX4" fmla="*/ 0 w 288758"/>
              <a:gd name="connsiteY4" fmla="*/ 176463 h 401053"/>
              <a:gd name="connsiteX0" fmla="*/ 0 w 331221"/>
              <a:gd name="connsiteY0" fmla="*/ 176463 h 410018"/>
              <a:gd name="connsiteX1" fmla="*/ 331221 w 331221"/>
              <a:gd name="connsiteY1" fmla="*/ 410018 h 410018"/>
              <a:gd name="connsiteX2" fmla="*/ 288758 w 331221"/>
              <a:gd name="connsiteY2" fmla="*/ 264695 h 410018"/>
              <a:gd name="connsiteX3" fmla="*/ 0 w 331221"/>
              <a:gd name="connsiteY3" fmla="*/ 0 h 410018"/>
              <a:gd name="connsiteX4" fmla="*/ 0 w 331221"/>
              <a:gd name="connsiteY4" fmla="*/ 176463 h 410018"/>
              <a:gd name="connsiteX0" fmla="*/ 0 w 331221"/>
              <a:gd name="connsiteY0" fmla="*/ 176463 h 410018"/>
              <a:gd name="connsiteX1" fmla="*/ 331221 w 331221"/>
              <a:gd name="connsiteY1" fmla="*/ 410018 h 410018"/>
              <a:gd name="connsiteX2" fmla="*/ 270828 w 331221"/>
              <a:gd name="connsiteY2" fmla="*/ 201942 h 410018"/>
              <a:gd name="connsiteX3" fmla="*/ 0 w 331221"/>
              <a:gd name="connsiteY3" fmla="*/ 0 h 410018"/>
              <a:gd name="connsiteX4" fmla="*/ 0 w 331221"/>
              <a:gd name="connsiteY4" fmla="*/ 176463 h 410018"/>
              <a:gd name="connsiteX0" fmla="*/ 116541 w 447762"/>
              <a:gd name="connsiteY0" fmla="*/ 149568 h 383123"/>
              <a:gd name="connsiteX1" fmla="*/ 447762 w 447762"/>
              <a:gd name="connsiteY1" fmla="*/ 383123 h 383123"/>
              <a:gd name="connsiteX2" fmla="*/ 387369 w 447762"/>
              <a:gd name="connsiteY2" fmla="*/ 175047 h 383123"/>
              <a:gd name="connsiteX3" fmla="*/ 0 w 447762"/>
              <a:gd name="connsiteY3" fmla="*/ 0 h 383123"/>
              <a:gd name="connsiteX4" fmla="*/ 116541 w 447762"/>
              <a:gd name="connsiteY4" fmla="*/ 149568 h 383123"/>
              <a:gd name="connsiteX0" fmla="*/ 17930 w 447762"/>
              <a:gd name="connsiteY0" fmla="*/ 113709 h 383123"/>
              <a:gd name="connsiteX1" fmla="*/ 447762 w 447762"/>
              <a:gd name="connsiteY1" fmla="*/ 383123 h 383123"/>
              <a:gd name="connsiteX2" fmla="*/ 387369 w 447762"/>
              <a:gd name="connsiteY2" fmla="*/ 175047 h 383123"/>
              <a:gd name="connsiteX3" fmla="*/ 0 w 447762"/>
              <a:gd name="connsiteY3" fmla="*/ 0 h 383123"/>
              <a:gd name="connsiteX4" fmla="*/ 17930 w 447762"/>
              <a:gd name="connsiteY4" fmla="*/ 113709 h 383123"/>
              <a:gd name="connsiteX0" fmla="*/ 17930 w 387369"/>
              <a:gd name="connsiteY0" fmla="*/ 113709 h 320370"/>
              <a:gd name="connsiteX1" fmla="*/ 385009 w 387369"/>
              <a:gd name="connsiteY1" fmla="*/ 320370 h 320370"/>
              <a:gd name="connsiteX2" fmla="*/ 387369 w 387369"/>
              <a:gd name="connsiteY2" fmla="*/ 175047 h 320370"/>
              <a:gd name="connsiteX3" fmla="*/ 0 w 387369"/>
              <a:gd name="connsiteY3" fmla="*/ 0 h 320370"/>
              <a:gd name="connsiteX4" fmla="*/ 17930 w 387369"/>
              <a:gd name="connsiteY4" fmla="*/ 113709 h 320370"/>
              <a:gd name="connsiteX0" fmla="*/ 17930 w 503910"/>
              <a:gd name="connsiteY0" fmla="*/ 113709 h 320370"/>
              <a:gd name="connsiteX1" fmla="*/ 385009 w 503910"/>
              <a:gd name="connsiteY1" fmla="*/ 320370 h 320370"/>
              <a:gd name="connsiteX2" fmla="*/ 503910 w 503910"/>
              <a:gd name="connsiteY2" fmla="*/ 130224 h 320370"/>
              <a:gd name="connsiteX3" fmla="*/ 0 w 503910"/>
              <a:gd name="connsiteY3" fmla="*/ 0 h 320370"/>
              <a:gd name="connsiteX4" fmla="*/ 17930 w 503910"/>
              <a:gd name="connsiteY4" fmla="*/ 113709 h 320370"/>
              <a:gd name="connsiteX0" fmla="*/ 0 w 611486"/>
              <a:gd name="connsiteY0" fmla="*/ 95779 h 320370"/>
              <a:gd name="connsiteX1" fmla="*/ 492585 w 611486"/>
              <a:gd name="connsiteY1" fmla="*/ 320370 h 320370"/>
              <a:gd name="connsiteX2" fmla="*/ 611486 w 611486"/>
              <a:gd name="connsiteY2" fmla="*/ 130224 h 320370"/>
              <a:gd name="connsiteX3" fmla="*/ 107576 w 611486"/>
              <a:gd name="connsiteY3" fmla="*/ 0 h 320370"/>
              <a:gd name="connsiteX4" fmla="*/ 0 w 611486"/>
              <a:gd name="connsiteY4" fmla="*/ 95779 h 320370"/>
              <a:gd name="connsiteX0" fmla="*/ 0 w 611486"/>
              <a:gd name="connsiteY0" fmla="*/ 6132 h 230723"/>
              <a:gd name="connsiteX1" fmla="*/ 492585 w 611486"/>
              <a:gd name="connsiteY1" fmla="*/ 230723 h 230723"/>
              <a:gd name="connsiteX2" fmla="*/ 611486 w 611486"/>
              <a:gd name="connsiteY2" fmla="*/ 40577 h 230723"/>
              <a:gd name="connsiteX3" fmla="*/ 161364 w 611486"/>
              <a:gd name="connsiteY3" fmla="*/ 0 h 230723"/>
              <a:gd name="connsiteX4" fmla="*/ 0 w 611486"/>
              <a:gd name="connsiteY4" fmla="*/ 6132 h 23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486" h="230723">
                <a:moveTo>
                  <a:pt x="0" y="6132"/>
                </a:moveTo>
                <a:lnTo>
                  <a:pt x="492585" y="230723"/>
                </a:lnTo>
                <a:cubicBezTo>
                  <a:pt x="493372" y="182282"/>
                  <a:pt x="610699" y="89018"/>
                  <a:pt x="611486" y="40577"/>
                </a:cubicBezTo>
                <a:lnTo>
                  <a:pt x="161364" y="0"/>
                </a:lnTo>
                <a:lnTo>
                  <a:pt x="0" y="6132"/>
                </a:lnTo>
                <a:close/>
              </a:path>
            </a:pathLst>
          </a:custGeom>
          <a:solidFill>
            <a:srgbClr val="AA5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Grafik 82" descr="Klatschende Hände Silhouette">
            <a:hlinkClick r:id="" action="ppaction://noaction">
              <a:snd r:embed="rId10" name="applause.wav"/>
            </a:hlinkClick>
            <a:extLst>
              <a:ext uri="{FF2B5EF4-FFF2-40B4-BE49-F238E27FC236}">
                <a16:creationId xmlns:a16="http://schemas.microsoft.com/office/drawing/2014/main" id="{0AA7F911-04D2-6C08-6A88-93C8FB5CD4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580852" y="6268126"/>
            <a:ext cx="333423" cy="33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2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" dur="670" fill="hold"/>
                                        <p:tgtEl>
                                          <p:spTgt spid="4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6.25E-7 4.07407E-6 C 0.00846 0.11365 0.01693 0.22754 0.04232 0.36226 C 0.06771 0.49699 0.13047 0.68634 0.15221 0.8081 C 0.17396 0.92963 0.17331 1.01088 0.17266 1.09236 " pathEditMode="relative" rAng="0" ptsTypes="AAAA">
                                      <p:cBhvr>
                                        <p:cTn id="10" dur="3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33" y="5460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" dur="790" fill="hold"/>
                                        <p:tgtEl>
                                          <p:spTgt spid="5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4" dur="2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5533 1.11111E-6 C 0.05338 0.1125 0.04974 0.22245 0.04804 0.36505 C 0.04648 0.50741 0.05065 0.7331 0.0457 0.8544 C 0.04075 0.97592 0.06328 1.01875 0.06341 1.10092 " pathEditMode="relative" rAng="0" ptsTypes="AAAA">
                                      <p:cBhvr>
                                        <p:cTn id="16" dur="29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5504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8" dur="490" fill="hold"/>
                                        <p:tgtEl>
                                          <p:spTgt spid="6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0" dur="213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58333E-6 -3.7037E-6 C 0.00807 0.11274 0.03177 0.09815 0.04987 0.24074 C 0.06809 0.38334 0.05039 0.67778 0.07213 0.79954 C 0.09375 0.92107 0.01132 1.03264 0.01093 1.11505 " pathEditMode="relative" rAng="0" ptsTypes="AAAA">
                                      <p:cBhvr>
                                        <p:cTn id="22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6" y="5574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4" dur="940" fill="hold"/>
                                        <p:tgtEl>
                                          <p:spTgt spid="7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6" dur="18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2.96296E-6 C 0.00821 0.11296 0.02448 0.22315 0.03151 0.36597 C 0.03854 0.50856 0.02032 0.73472 0.04193 0.85625 C 0.06368 0.97801 -0.03437 1.02106 -0.03489 1.10324 " pathEditMode="relative" rAng="0" ptsTypes="AAAA">
                                      <p:cBhvr>
                                        <p:cTn id="28" dur="3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4" y="5516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0" dur="780" fill="hold"/>
                                        <p:tgtEl>
                                          <p:spTgt spid="8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32" dur="3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375E-6 -1.85185E-6 C 0.00442 0.13565 0.00885 0.26991 0.02226 0.42986 C 0.03554 0.58982 0.06862 0.81459 0.08007 0.95926 C 0.09153 1.10347 0.09127 1.2 0.09088 1.29676 " pathEditMode="relative" rAng="0" ptsTypes="AAAA">
                                      <p:cBhvr>
                                        <p:cTn id="34" dur="5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4" y="6483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6" dur="580" fill="hold"/>
                                        <p:tgtEl>
                                          <p:spTgt spid="9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38" dur="2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692 -1.85185E-6 C -0.01263 0.13287 -0.00416 0.26204 -0.00052 0.42986 C 0.00326 0.59722 -0.00625 0.86296 0.00495 1.00579 C 0.01628 1.14884 -0.03463 1.19931 -0.03489 1.29607 " pathEditMode="relative" rAng="0" ptsTypes="AAAA">
                                      <p:cBhvr>
                                        <p:cTn id="40" dur="489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64792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2" dur="900" fill="hold"/>
                                        <p:tgtEl>
                                          <p:spTgt spid="10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4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3.33333E-6 C 0.00156 0.13287 0.00625 0.11574 0.0099 0.28333 C 0.01354 0.45115 0.01003 0.79768 0.01432 0.94097 C 0.01862 1.08402 0.00221 1.21527 0.00208 1.3125 " pathEditMode="relative" rAng="0" ptsTypes="AAAA">
                                      <p:cBhvr>
                                        <p:cTn id="46" dur="5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" y="65625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8" dur="870" fill="hold"/>
                                        <p:tgtEl>
                                          <p:spTgt spid="11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50" dur="1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7331 1.48148E-6 C -0.08268 0.13565 -0.10065 0.26782 -0.10833 0.43935 C -0.11615 0.61065 -0.09596 0.88217 -0.11992 1.02801 C -0.14401 1.1743 -0.03555 1.22592 -0.0349 1.32477 " pathEditMode="relative" rAng="0" ptsTypes="AAAA">
                                      <p:cBhvr>
                                        <p:cTn id="5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6" y="66227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4" dur="820" fill="hold"/>
                                        <p:tgtEl>
                                          <p:spTgt spid="12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5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E-6 -3.33333E-6 C 0.00092 0.1169 0.00183 0.23403 0.00469 0.37269 C 0.00743 0.51111 0.01433 0.70602 0.0168 0.83125 C 0.01915 0.95625 0.01915 1.03982 0.01902 1.12385 " pathEditMode="relative" rAng="0" ptsTypes="AAAA">
                                      <p:cBhvr>
                                        <p:cTn id="58" dur="3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56181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0" dur="790" fill="hold"/>
                                        <p:tgtEl>
                                          <p:spTgt spid="13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2" dur="2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-4.81481E-6 C 0.00821 0.11297 0.02448 0.22315 0.03151 0.36598 C 0.03855 0.50857 0.02032 0.73473 0.04193 0.85625 C 0.06368 0.97801 -0.03437 1.02107 -0.03489 1.10325 " pathEditMode="relative" rAng="0" ptsTypes="AAAA">
                                      <p:cBhvr>
                                        <p:cTn id="64" dur="3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4" y="5516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6" dur="490" fill="hold"/>
                                        <p:tgtEl>
                                          <p:spTgt spid="14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8" dur="213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125E-6 3.7037E-7 C 0.00808 0.11273 0.03177 0.09815 0.04987 0.24074 C 0.0681 0.38333 0.05039 0.67778 0.07214 0.79954 C 0.09375 0.92106 0.01133 1.03264 0.01094 1.11505 " pathEditMode="relative" rAng="0" ptsTypes="AAAA">
                                      <p:cBhvr>
                                        <p:cTn id="70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6" y="55741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72" dur="940" fill="hold"/>
                                        <p:tgtEl>
                                          <p:spTgt spid="15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74" dur="18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-2.96296E-6 C 0.0082 0.11297 0.02448 0.22315 0.03151 0.36598 C 0.03854 0.50857 0.02031 0.73473 0.04193 0.85625 C 0.06367 0.97801 -0.03437 1.02107 -0.0349 1.10324 " pathEditMode="relative" rAng="0" ptsTypes="AAAA">
                                      <p:cBhvr>
                                        <p:cTn id="76" dur="3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4" y="55162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78" dur="780" fill="hold"/>
                                        <p:tgtEl>
                                          <p:spTgt spid="16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80" dur="3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7.40741E-7 C 0.00443 0.13565 0.00886 0.26991 0.02227 0.42986 C 0.03555 0.58981 0.06862 0.81458 0.08008 0.95926 C 0.09154 1.10347 0.09128 1.2 0.09089 1.29676 " pathEditMode="relative" rAng="0" ptsTypes="AAAA">
                                      <p:cBhvr>
                                        <p:cTn id="82" dur="53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4" y="64838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4" dur="580" fill="hold"/>
                                        <p:tgtEl>
                                          <p:spTgt spid="17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86" dur="2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692 4.44444E-6 C -0.01263 0.13287 -0.00416 0.26203 -0.00052 0.42986 C 0.00326 0.59722 -0.00625 0.86296 0.00495 1.00578 C 0.01628 1.14884 -0.03463 1.1993 -0.03489 1.29606 " pathEditMode="relative" rAng="0" ptsTypes="AAAA">
                                      <p:cBhvr>
                                        <p:cTn id="88" dur="489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64792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0" dur="900" fill="hold"/>
                                        <p:tgtEl>
                                          <p:spTgt spid="18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1.11111E-6 C 0.00157 0.13287 0.00625 0.11597 0.0099 0.28333 C 0.01355 0.45116 0.01003 0.79768 0.01433 0.94097 C 0.01862 1.08403 0.00222 1.21528 0.00209 1.3125 " pathEditMode="relative" rAng="0" ptsTypes="AAAA">
                                      <p:cBhvr>
                                        <p:cTn id="94" dur="5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" y="65625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6" dur="870" fill="hold"/>
                                        <p:tgtEl>
                                          <p:spTgt spid="19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8" dur="1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7331 4.07407E-6 C -0.08269 0.13564 -0.10065 0.26782 -0.10834 0.43935 C -0.11615 0.61041 -0.09597 0.88194 -0.11993 1.02801 C -0.14401 1.1743 -0.03555 1.22592 -0.0349 1.32453 " pathEditMode="relative" rAng="0" ptsTypes="AAAA">
                                      <p:cBhvr>
                                        <p:cTn id="100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6" y="66227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670" fill="hold"/>
                                        <p:tgtEl>
                                          <p:spTgt spid="20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04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04167E-6 -1.11111E-6 C 0.00169 0.13634 0.00325 0.27315 0.00781 0.43426 C 0.01224 0.59583 0.02344 0.82269 0.02734 0.96875 C 0.03151 1.11458 0.03138 1.21181 0.03112 1.30972 " pathEditMode="relative" rAng="0" ptsTypes="AAAA">
                                      <p:cBhvr>
                                        <p:cTn id="106" dur="3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9" y="65486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8" dur="790" fill="hold"/>
                                        <p:tgtEl>
                                          <p:spTgt spid="21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10" dur="2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4.44444E-6 C 0.00833 0.13634 0.02461 0.26898 0.03164 0.44143 C 0.03867 0.61342 0.02044 0.88611 0.04206 1.03263 C 0.06406 1.17963 -0.03424 1.23148 -0.03489 1.33078 " pathEditMode="relative" rAng="0" ptsTypes="AAAA">
                                      <p:cBhvr>
                                        <p:cTn id="112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4" y="66528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4" dur="490" fill="hold"/>
                                        <p:tgtEl>
                                          <p:spTgt spid="22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116" dur="213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6.25E-7 -3.7037E-7 C 0.0082 0.14468 0.0319 0.12593 0.05 0.30857 C 0.06823 0.49144 0.05052 0.86921 0.07227 1.02523 C 0.09414 1.18125 0.01146 1.32431 0.01107 1.43009 " pathEditMode="relative" rAng="0" ptsTypes="AAAA">
                                      <p:cBhvr>
                                        <p:cTn id="118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2" y="71505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0" dur="940" fill="hold"/>
                                        <p:tgtEl>
                                          <p:spTgt spid="23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122" dur="18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-2.22222E-6 C 0.00833 0.14028 0.02461 0.27662 0.03164 0.45417 C 0.03867 0.63125 0.02044 0.91181 0.04206 1.06297 C 0.06406 1.21412 -0.03425 1.26759 -0.0349 1.36945 " pathEditMode="relative" rAng="0" ptsTypes="AAAA">
                                      <p:cBhvr>
                                        <p:cTn id="124" dur="3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4" y="68472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6" dur="780" fill="hold"/>
                                        <p:tgtEl>
                                          <p:spTgt spid="24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128" dur="3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9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66667E-6 1.48148E-6 C 0.00456 0.15023 0.00899 0.29884 0.0224 0.47569 C 0.03568 0.65278 0.06875 0.90139 0.08021 1.06157 C 0.09193 1.22153 0.09167 1.32847 0.09102 1.43542 " pathEditMode="relative" rAng="0" ptsTypes="AAAA">
                                      <p:cBhvr>
                                        <p:cTn id="130" dur="53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7" y="71759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2" dur="580" fill="hold"/>
                                        <p:tgtEl>
                                          <p:spTgt spid="25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134" dur="2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474 1.48148E-6 C -0.05026 0.15 -0.05612 0.29583 -0.05859 0.48518 C -0.0612 0.67407 -0.05469 0.97407 -0.06237 1.13518 C -0.07005 1.29676 -0.03516 1.3537 -0.0349 1.46296 " pathEditMode="relative" rAng="0" ptsTypes="AAAA">
                                      <p:cBhvr>
                                        <p:cTn id="136" dur="489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48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8" dur="900" fill="hold"/>
                                        <p:tgtEl>
                                          <p:spTgt spid="26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140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25E-6 -7.40741E-7 C -0.00208 0.15116 -0.00859 0.13195 -0.01367 0.32199 C -0.01862 0.5125 -0.0138 0.90602 -0.01979 1.06898 C -0.02565 1.23148 -0.003 1.38056 -0.00287 1.4912 " pathEditMode="relative" rAng="0" ptsTypes="AAAA">
                                      <p:cBhvr>
                                        <p:cTn id="142" dur="5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2" y="74560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870" fill="hold"/>
                                        <p:tgtEl>
                                          <p:spTgt spid="27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146" dur="1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733 4.81481E-6 C -0.08268 0.15 -0.10065 0.2956 -0.10833 0.48518 C -0.11614 0.67384 -0.09596 0.97361 -0.11992 1.13518 C -0.14401 1.29652 -0.03554 1.3537 -0.03489 1.4625 " pathEditMode="relative" rAng="0" ptsTypes="AAAA">
                                      <p:cBhvr>
                                        <p:cTn id="148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6" y="73125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0" dur="670" fill="hold"/>
                                        <p:tgtEl>
                                          <p:spTgt spid="28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152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3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875E-6 3.7037E-6 C 0.0043 0.13611 0.00873 0.27222 0.02175 0.4331 C 0.0349 0.59421 0.06732 0.82083 0.07852 0.96643 C 0.08972 1.1118 0.08946 1.20902 0.08906 1.30648 " pathEditMode="relative" rAng="0" ptsTypes="AAAA">
                                      <p:cBhvr>
                                        <p:cTn id="154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53" y="65324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6" dur="790" fill="hold"/>
                                        <p:tgtEl>
                                          <p:spTgt spid="29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58" dur="2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9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6237 -1.48148E-6 C 0.05912 0.13472 0.05287 0.26597 0.05013 0.43611 C 0.04753 0.60602 0.05443 0.8757 0.04623 1.0206 C 0.03789 1.16574 0.07539 1.2169 0.07565 1.31505 " pathEditMode="relative" rAng="0" ptsTypes="AAAA">
                                      <p:cBhvr>
                                        <p:cTn id="160" dur="3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65741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2" dur="490" fill="hold"/>
                                        <p:tgtEl>
                                          <p:spTgt spid="30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3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64" dur="213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04167E-6 3.7037E-6 C -0.00534 0.13356 -0.02122 0.1162 -0.03346 0.28472 C -0.0457 0.45347 -0.03372 0.80185 -0.04831 0.94583 C -0.06289 1.08958 -0.00755 1.22152 -0.00729 1.31921 " pathEditMode="relative" rAng="0" ptsTypes="AAAA">
                                      <p:cBhvr>
                                        <p:cTn id="166" dur="4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9" y="65949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8" dur="940" fill="hold"/>
                                        <p:tgtEl>
                                          <p:spTgt spid="31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70" dur="187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1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4453 2.96296E-6 C -0.04688 0.13356 -0.05143 0.26342 -0.05339 0.43217 C -0.05534 0.60069 -0.05026 0.86805 -0.05638 1.0118 C -0.0625 1.15578 -0.03503 1.20648 -0.0349 1.3037 " pathEditMode="relative" rAng="0" ptsTypes="AAAA">
                                      <p:cBhvr>
                                        <p:cTn id="172" dur="3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65185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4" dur="780" fill="hold"/>
                                        <p:tgtEl>
                                          <p:spTgt spid="32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76" dur="3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7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4.44444E-6 C 0.00443 0.15463 0.00899 0.30764 0.02279 0.48959 C 0.03646 0.672 0.07044 0.92801 0.08216 1.09283 C 0.09401 1.25718 0.09375 1.36713 0.09323 1.47755 " pathEditMode="relative" rAng="0" ptsTypes="AAAA">
                                      <p:cBhvr>
                                        <p:cTn id="178" dur="5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73866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80" dur="580" fill="hold"/>
                                        <p:tgtEl>
                                          <p:spTgt spid="33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82" dur="2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3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70833E-6 -7.40741E-7 C 0.0043 0.14421 0.01276 0.28426 0.01641 0.46574 C 0.02019 0.64745 0.01068 0.93542 0.02188 1.09028 C 0.03347 1.24537 -0.01771 1.29977 -0.0181 1.40509 " pathEditMode="relative" rAng="0" ptsTypes="AAAA">
                                      <p:cBhvr>
                                        <p:cTn id="184" dur="489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70255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86" dur="900" fill="hold"/>
                                        <p:tgtEl>
                                          <p:spTgt spid="34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88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9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875E-6 4.44444E-6 C 0.00196 0.1449 0.00742 0.12638 0.01172 0.30879 C 0.01602 0.49143 0.01185 0.86898 0.01693 1.025 C 0.02201 1.18078 0.00261 1.32384 0.00248 1.42986 " pathEditMode="relative" rAng="0" ptsTypes="AAAA">
                                      <p:cBhvr>
                                        <p:cTn id="190" dur="5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71481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92" dur="870" fill="hold"/>
                                        <p:tgtEl>
                                          <p:spTgt spid="35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3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94" dur="18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5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3645 -1.11111E-6 C -0.13398 0.15278 -0.12916 0.30139 -0.12721 0.49398 C -0.12513 0.68611 -0.13046 0.99167 -0.12408 1.15625 C -0.1177 1.3206 -0.14648 1.3787 -0.14674 1.48958 " pathEditMode="relative" rAng="0" ptsTypes="AAAA">
                                      <p:cBhvr>
                                        <p:cTn id="196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74468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98" dur="670" fill="hold"/>
                                        <p:tgtEl>
                                          <p:spTgt spid="36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9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00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1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25E-6 -2.59259E-6 C 0.00208 0.17871 0.0043 0.35857 0.01094 0.56945 C 0.01758 0.78125 0.03398 1.07894 0.03958 1.27037 C 0.04531 1.46135 0.04518 1.58912 0.04492 1.71736 " pathEditMode="relative" rAng="0" ptsTypes="AAAA">
                                      <p:cBhvr>
                                        <p:cTn id="202" dur="3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3" y="85856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04" dur="790" fill="hold"/>
                                        <p:tgtEl>
                                          <p:spTgt spid="37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06" dur="2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7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79167E-6 -1.85185E-6 C 0.00442 0.16204 0.0125 0.32014 0.01627 0.52454 C 0.01979 0.72963 0.01054 1.0544 0.02148 1.22894 C 0.03255 1.40371 -0.01758 1.46528 -0.01784 1.58357 " pathEditMode="relative" rAng="0" ptsTypes="AAAA">
                                      <p:cBhvr>
                                        <p:cTn id="208" dur="3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79167"/>
                                    </p:animMotion>
                                  </p:childTnLst>
                                </p:cTn>
                              </p:par>
                              <p:par>
                                <p:cTn id="209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0" dur="490" fill="hold"/>
                                        <p:tgtEl>
                                          <p:spTgt spid="38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12" dur="213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3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08333E-7 3.33333E-6 C 0.0082 0.15995 0.0319 0.13935 0.05 0.34143 C 0.06823 0.54352 0.05052 0.96111 0.07227 1.13379 C 0.09427 1.30602 0.01146 1.46435 0.01107 1.58125 " pathEditMode="relative" rAng="0" ptsTypes="AAAA">
                                      <p:cBhvr>
                                        <p:cTn id="214" dur="4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79051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6" dur="940" fill="hold"/>
                                        <p:tgtEl>
                                          <p:spTgt spid="39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7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18" dur="187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13 0 C 0.00859 0.1669 0.02487 0.3294 0.0319 0.54005 C 0.03893 0.75046 0.0207 1.08426 0.04232 1.26366 C 0.06458 1.44329 -0.03399 1.50694 -0.0349 1.62824 " pathEditMode="relative" rAng="0" ptsTypes="AAAA">
                                      <p:cBhvr>
                                        <p:cTn id="220" dur="3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81412"/>
                                    </p:animMotion>
                                  </p:childTnLst>
                                </p:cTn>
                              </p:par>
                              <p:par>
                                <p:cTn id="221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22" dur="780" fill="hold"/>
                                        <p:tgtEl>
                                          <p:spTgt spid="40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3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24" dur="3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5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11022E-16 -4.81481E-6 C 0.00026 0.17755 0.00052 0.35301 0.0013 0.5632 C 0.00208 0.7713 0.00417 1.06505 0.00482 1.2544 C 0.0056 1.44306 0.0056 1.56922 0.0056 1.69584 " pathEditMode="relative" rAng="0" ptsTypes="AAAA">
                                      <p:cBhvr>
                                        <p:cTn id="226" dur="53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84792"/>
                                    </p:animMotion>
                                  </p:childTnLst>
                                </p:cTn>
                              </p:par>
                              <p:par>
                                <p:cTn id="227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28" dur="580" fill="hold"/>
                                        <p:tgtEl>
                                          <p:spTgt spid="41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30" dur="2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1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70833E-6 0 C 0.0043 0.1919 0.01276 0.37824 0.01641 0.62037 C 0.02019 0.86157 0.01068 1.24491 0.02188 1.45093 C 0.03321 1.65741 -0.01771 1.73009 -0.01797 1.86991 " pathEditMode="relative" rAng="0" ptsTypes="AAAA">
                                      <p:cBhvr>
                                        <p:cTn id="232" dur="489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93495"/>
                                    </p:animMotion>
                                  </p:childTnLst>
                                </p:cTn>
                              </p:par>
                              <p:par>
                                <p:cTn id="233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34" dur="900" fill="hold"/>
                                        <p:tgtEl>
                                          <p:spTgt spid="42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5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236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7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04167E-6 -3.33333E-6 C -0.00052 0.18982 -0.00169 0.16528 -0.00261 0.40463 C -0.00352 0.64561 -0.00261 1.13866 -0.00365 1.34329 C -0.00482 1.54746 -0.00065 1.73496 -0.00065 1.87385 " pathEditMode="relative" rAng="0" ptsTypes="AAAA">
                                      <p:cBhvr>
                                        <p:cTn id="238" dur="5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93681"/>
                                    </p:animMotion>
                                  </p:childTnLst>
                                </p:cTn>
                              </p:par>
                              <p:par>
                                <p:cTn id="239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40" dur="870" fill="hold"/>
                                        <p:tgtEl>
                                          <p:spTgt spid="43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242" dur="174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3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3698 -1.48148E-6 C -0.1345 0.18056 -0.12968 0.35648 -0.1276 0.58496 C -0.12552 0.81227 -0.13086 1.17338 -0.12448 1.36806 C -0.11797 1.5625 -0.14713 1.63148 -0.14726 1.7625 " pathEditMode="relative" rAng="0" ptsTypes="AAAA">
                                      <p:cBhvr>
                                        <p:cTn id="244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88125"/>
                                    </p:animMotion>
                                  </p:childTnLst>
                                </p:cTn>
                              </p:par>
                              <p:par>
                                <p:cTn id="245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46" dur="670" fill="hold"/>
                                        <p:tgtEl>
                                          <p:spTgt spid="44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7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48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9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6.25E-7 3.7037E-6 C 0.00417 0.1699 0.00703 0.33981 0.01628 0.54143 C 0.025 0.74189 0.04713 1.025 0.05508 1.20671 C 0.06432 1.38819 0.06432 1.50949 0.06224 1.63171 " pathEditMode="relative" rAng="0" ptsTypes="AAAA">
                                      <p:cBhvr>
                                        <p:cTn id="250" dur="3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1" y="81574"/>
                                    </p:animMotion>
                                  </p:childTnLst>
                                </p:cTn>
                              </p:par>
                              <p:par>
                                <p:cTn id="251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52" dur="790" fill="hold"/>
                                        <p:tgtEl>
                                          <p:spTgt spid="45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3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254" dur="2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5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9453 -2.96296E-6 C 0.08529 0.17662 0.06745 0.34885 0.05977 0.57176 C 0.05209 0.79445 0.07201 1.14792 0.04844 1.33773 C 0.02461 1.52801 0.1319 1.59537 0.13255 1.72385 " pathEditMode="relative" rAng="0" ptsTypes="AAAA">
                                      <p:cBhvr>
                                        <p:cTn id="256" dur="3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86181"/>
                                    </p:animMotion>
                                  </p:childTnLst>
                                </p:cTn>
                              </p:par>
                              <p:par>
                                <p:cTn id="257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58" dur="490" fill="hold"/>
                                        <p:tgtEl>
                                          <p:spTgt spid="46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9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260" dur="213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1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8.33333E-7 3.7037E-6 C 0.00365 0.17453 0.01445 0.15208 0.02279 0.37268 C 0.03112 0.59305 0.02305 1.04884 0.03294 1.23726 C 0.04284 1.42546 0.00508 1.59814 0.00495 1.72569 " pathEditMode="relative" rAng="0" ptsTypes="AAAA">
                                      <p:cBhvr>
                                        <p:cTn id="262" dur="4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2" y="86273"/>
                                    </p:animMotion>
                                  </p:childTnLst>
                                </p:cTn>
                              </p:par>
                              <p:par>
                                <p:cTn id="263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64" dur="940" fill="hold"/>
                                        <p:tgtEl>
                                          <p:spTgt spid="47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5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66" dur="187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7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3.7037E-7 C 0.0082 0.17199 0.02448 0.33981 0.03151 0.55718 C 0.03854 0.77407 0.02031 1.11829 0.04193 1.30324 C 0.06367 1.48866 -0.03438 1.55417 -0.0349 1.6794 " pathEditMode="relative" rAng="0" ptsTypes="AAAA">
                                      <p:cBhvr>
                                        <p:cTn id="268" dur="3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4" y="83958"/>
                                    </p:animMotion>
                                  </p:childTnLst>
                                </p:cTn>
                              </p:par>
                              <p:par>
                                <p:cTn id="269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70" dur="780" fill="hold"/>
                                        <p:tgtEl>
                                          <p:spTgt spid="48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72" dur="29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3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04167E-6 4.07407E-6 C 0.003 0.18541 0.00599 0.36898 0.01511 0.58842 C 0.02422 0.80601 0.04688 1.11319 0.05469 1.31088 C 0.0625 1.50787 0.06237 1.63981 0.06211 1.77222 " pathEditMode="relative" rAng="0" ptsTypes="AAAA">
                                      <p:cBhvr>
                                        <p:cTn id="274" dur="53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2" y="88611"/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76" dur="580" fill="hold"/>
                                        <p:tgtEl>
                                          <p:spTgt spid="49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7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78" dur="2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9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79167E-6 -2.22222E-6 C 0.00429 0.18912 0.01276 0.37292 0.0164 0.61181 C 0.02018 0.84954 0.01067 1.22778 0.02187 1.43079 C 0.0332 1.63449 -0.01771 1.70625 -0.01797 1.84398 " pathEditMode="relative" rAng="0" ptsTypes="AAAA">
                                      <p:cBhvr>
                                        <p:cTn id="280" dur="489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92199"/>
                                    </p:animMotion>
                                  </p:childTnLst>
                                </p:cTn>
                              </p:par>
                              <p:par>
                                <p:cTn id="281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82" dur="900" fill="hold"/>
                                        <p:tgtEl>
                                          <p:spTgt spid="50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3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84" dur="177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5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2.96296E-6 C 0.00117 0.18078 0.00508 0.15787 0.00807 0.38518 C 0.01107 0.61435 0.0082 1.08426 0.01172 1.27916 C 0.01537 1.47361 0.00182 1.65208 0.00169 1.78426 " pathEditMode="relative" rAng="0" ptsTypes="AAAA">
                                      <p:cBhvr>
                                        <p:cTn id="286" dur="5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89213"/>
                                    </p:animMotion>
                                  </p:childTnLst>
                                </p:cTn>
                              </p:par>
                              <p:par>
                                <p:cTn id="287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88" dur="870" fill="hold"/>
                                        <p:tgtEl>
                                          <p:spTgt spid="51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9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90" dur="177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1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507 -2.59259E-6 C -0.06783 0.19121 -0.09231 0.37755 -0.10286 0.61922 C -0.11354 0.86019 -0.08593 1.2426 -0.11875 1.44885 C -0.15156 1.65463 -0.00338 1.72778 -0.00247 1.86644 " pathEditMode="relative" rAng="0" ptsTypes="AAAA">
                                      <p:cBhvr>
                                        <p:cTn id="292" dur="47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93310"/>
                                    </p:animMotion>
                                  </p:childTnLst>
                                </p:cTn>
                              </p:par>
                              <p:par>
                                <p:cTn id="293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94" dur="670" fill="hold"/>
                                        <p:tgtEl>
                                          <p:spTgt spid="52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5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96" dur="1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7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6 -2.59259E-6 C 0.00221 0.19144 0.00429 0.38403 0.01041 0.61065 C 0.0164 0.83635 0.03138 1.1551 0.03658 1.35996 C 0.04244 1.56459 0.04218 1.70116 0.04192 1.83866 " pathEditMode="relative" rAng="0" ptsTypes="AAAA">
                                      <p:cBhvr>
                                        <p:cTn id="298" dur="3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6" y="91921"/>
                                    </p:animMotion>
                                  </p:childTnLst>
                                </p:cTn>
                              </p:par>
                              <p:par>
                                <p:cTn id="299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00" dur="790" fill="hold"/>
                                        <p:tgtEl>
                                          <p:spTgt spid="53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302" dur="21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3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-2.22222E-6 C 0.00833 0.19213 0.02461 0.37894 0.03164 0.62199 C 0.03867 0.86389 0.02044 1.24815 0.04206 1.4544 C 0.06406 1.66158 -0.03425 1.73449 -0.0349 1.87454 " pathEditMode="relative" rAng="0" ptsTypes="AAAA">
                                      <p:cBhvr>
                                        <p:cTn id="304" dur="3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93727"/>
                                    </p:animMotion>
                                  </p:childTnLst>
                                </p:cTn>
                              </p:par>
                              <p:par>
                                <p:cTn id="305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06" dur="490" fill="hold"/>
                                        <p:tgtEl>
                                          <p:spTgt spid="54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7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308" dur="213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9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66667E-6 2.96296E-6 C 0.0082 0.20092 0.0319 0.175 0.05 0.4287 C 0.06823 0.68287 0.05052 1.20694 0.07226 1.42361 C 0.09414 1.64051 0.01146 1.83912 0.01107 1.98611 " pathEditMode="relative" rAng="0" ptsTypes="AAAA">
                                      <p:cBhvr>
                                        <p:cTn id="310" dur="4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99306"/>
                                    </p:animMotion>
                                  </p:childTnLst>
                                </p:cTn>
                              </p:par>
                              <p:par>
                                <p:cTn id="311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12" dur="940" fill="hold"/>
                                        <p:tgtEl>
                                          <p:spTgt spid="55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3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314" dur="187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5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-3.7037E-7 C 0.00833 0.19583 0.02461 0.38588 0.03164 0.63357 C 0.03867 0.88032 0.02044 1.27176 0.04205 1.48264 C 0.06406 1.69352 -0.03425 1.76806 -0.0349 1.91019 " pathEditMode="relative" rAng="0" ptsTypes="AAAA">
                                      <p:cBhvr>
                                        <p:cTn id="316" dur="3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95509"/>
                                    </p:animMotion>
                                  </p:childTnLst>
                                </p:cTn>
                              </p:par>
                              <p:par>
                                <p:cTn id="317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18" dur="780" fill="hold"/>
                                        <p:tgtEl>
                                          <p:spTgt spid="56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9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320" dur="3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1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45833E-6 3.33333E-6 C 0.00404 0.2118 0.00794 0.42106 0.01979 0.67014 C 0.03164 0.91944 0.06107 1.26967 0.07122 1.49537 C 0.08164 1.7206 0.08138 1.87129 0.08086 2.02199 " pathEditMode="relative" rAng="0" ptsTypes="AAAA">
                                      <p:cBhvr>
                                        <p:cTn id="322" dur="53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9" y="101088"/>
                                    </p:animMotion>
                                  </p:childTnLst>
                                </p:cTn>
                              </p:par>
                              <p:par>
                                <p:cTn id="323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24" dur="580" fill="hold"/>
                                        <p:tgtEl>
                                          <p:spTgt spid="57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5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326" dur="2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7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6145 -1.48148E-6 C -0.06184 0.2044 -0.06263 0.40301 -0.06289 0.66088 C -0.06328 0.91783 -0.0625 1.32639 -0.06341 1.54583 C -0.06445 1.76597 -0.05989 1.84352 -0.05976 1.99236 " pathEditMode="relative" rAng="0" ptsTypes="AAAA">
                                      <p:cBhvr>
                                        <p:cTn id="328" dur="489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99606"/>
                                    </p:animMotion>
                                  </p:childTnLst>
                                </p:cTn>
                              </p:par>
                              <p:par>
                                <p:cTn id="329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30" dur="900" fill="hold"/>
                                        <p:tgtEl>
                                          <p:spTgt spid="58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332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3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7618 2.59259E-6 C -0.07071 0.20231 -0.05339 0.17662 -0.03998 0.43078 C -0.02683 0.68565 -0.03959 1.21227 -0.0237 1.42986 C -0.00808 1.64745 -0.06823 1.84676 -0.06862 1.9949 " pathEditMode="relative" rAng="0" ptsTypes="AAAA">
                                      <p:cBhvr>
                                        <p:cTn id="334" dur="5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99745"/>
                                    </p:animMotion>
                                  </p:childTnLst>
                                </p:cTn>
                              </p:par>
                              <p:par>
                                <p:cTn id="335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36" dur="870" fill="hold"/>
                                        <p:tgtEl>
                                          <p:spTgt spid="59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7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338" dur="18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9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43 0.03218 C -0.05807 0.24005 -0.06536 0.44167 -0.06849 0.70417 C -0.07161 0.96505 -0.06341 1.3801 -0.07318 1.60394 C -0.08281 1.82732 -0.03906 1.90648 -0.03867 2.05718 " pathEditMode="relative" rAng="0" ptsTypes="AAAA">
                                      <p:cBhvr>
                                        <p:cTn id="340" dur="5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101250"/>
                                    </p:animMotion>
                                  </p:childTnLst>
                                </p:cTn>
                              </p:par>
                              <p:par>
                                <p:cTn id="341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42" dur="670" fill="hold"/>
                                        <p:tgtEl>
                                          <p:spTgt spid="60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3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344" dur="1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5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04167E-6 -2.22045E-16 C 0.00195 0.18542 0.00404 0.37083 0.01016 0.59097 C 0.01641 0.80926 0.03164 1.11782 0.03685 1.3162 C 0.04232 1.51412 0.04219 1.64653 0.04193 1.7794 " pathEditMode="relative" rAng="0" ptsTypes="AAAA">
                                      <p:cBhvr>
                                        <p:cTn id="346" dur="3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6" y="88958"/>
                                    </p:animMotion>
                                  </p:childTnLst>
                                </p:cTn>
                              </p:par>
                              <p:par>
                                <p:cTn id="347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48" dur="790" fill="hold"/>
                                        <p:tgtEl>
                                          <p:spTgt spid="61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9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350" dur="21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1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5599 -4.44444E-6 C 0.0539 0.18311 0.05 0.36112 0.04817 0.59213 C 0.04648 0.82246 0.05091 1.18866 0.0457 1.38542 C 0.04036 1.58241 0.06432 1.65186 0.06458 1.78519 " pathEditMode="relative" rAng="0" ptsTypes="AAAA">
                                      <p:cBhvr>
                                        <p:cTn id="352" dur="3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89259"/>
                                    </p:animMotion>
                                  </p:childTnLst>
                                </p:cTn>
                              </p:par>
                              <p:par>
                                <p:cTn id="353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54" dur="490" fill="hold"/>
                                        <p:tgtEl>
                                          <p:spTgt spid="62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5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356" dur="213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7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25E-6 -2.96296E-6 C -0.00534 0.19167 -0.02123 0.16667 -0.03346 0.40834 C -0.0457 0.6507 -0.03373 1.14977 -0.04831 1.35625 C -0.06289 1.5625 -0.00755 1.75162 -0.00729 1.8919 " pathEditMode="relative" rAng="0" ptsTypes="AAAA">
                                      <p:cBhvr>
                                        <p:cTn id="358" dur="4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9" y="94583"/>
                                    </p:animMotion>
                                  </p:childTnLst>
                                </p:cTn>
                              </p:par>
                              <p:par>
                                <p:cTn id="359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60" dur="940" fill="hold"/>
                                        <p:tgtEl>
                                          <p:spTgt spid="63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362" dur="187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3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971 -2.22045E-16 C -0.04297 0.19282 -0.04922 0.38009 -0.05195 0.62361 C -0.05468 0.86667 -0.04765 1.25231 -0.05612 1.45972 C -0.06458 1.66759 -0.02669 1.74074 -0.02643 1.88102 " pathEditMode="relative" rAng="0" ptsTypes="AAAA">
                                      <p:cBhvr>
                                        <p:cTn id="364" dur="3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94051"/>
                                    </p:animMotion>
                                  </p:childTnLst>
                                </p:cTn>
                              </p:par>
                              <p:par>
                                <p:cTn id="365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66" dur="960" fill="hold"/>
                                        <p:tgtEl>
                                          <p:spTgt spid="64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7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368" dur="193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9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04167E-6 4.44444E-6 C 0.003 0.22222 0.00586 0.44166 0.01471 0.703 C 0.02344 0.96458 0.04505 1.33148 0.05248 1.56851 C 0.06042 1.80439 0.06029 1.96203 0.05964 2.12083 " pathEditMode="relative" rAng="0" ptsTypes="AAAA">
                                      <p:cBhvr>
                                        <p:cTn id="370" dur="62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5" y="106042"/>
                                    </p:animMotion>
                                  </p:childTnLst>
                                </p:cTn>
                              </p:par>
                              <p:par>
                                <p:cTn id="371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72" dur="960" fill="hold"/>
                                        <p:tgtEl>
                                          <p:spTgt spid="65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3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374" dur="2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5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2096 1.11111E-6 C -0.02161 0.2044 -0.02305 0.40301 -0.02357 0.65995 C -0.02409 0.91736 -0.02266 1.32523 -0.02435 1.54467 C -0.02617 1.76458 -0.01823 1.84167 -0.0181 1.99097 " pathEditMode="relative" rAng="0" ptsTypes="AAAA">
                                      <p:cBhvr>
                                        <p:cTn id="376" dur="489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99537"/>
                                    </p:animMotion>
                                  </p:childTnLst>
                                </p:cTn>
                              </p:par>
                              <p:par>
                                <p:cTn id="377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78" dur="960" fill="hold"/>
                                        <p:tgtEl>
                                          <p:spTgt spid="66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9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380" dur="193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1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982 0.00602 C 0.03464 0.2044 0.04779 0.17916 0.0582 0.4287 C 0.06849 0.67847 0.05859 1.19514 0.0707 1.40833 C 0.08294 1.62129 0.0362 1.81713 0.03581 1.96227 " pathEditMode="relative" rAng="0" ptsTypes="AAAA">
                                      <p:cBhvr>
                                        <p:cTn id="382" dur="44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" y="97801"/>
                                    </p:animMotion>
                                  </p:childTnLst>
                                </p:cTn>
                              </p:par>
                              <p:par>
                                <p:cTn id="383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84" dur="870" fill="hold"/>
                                        <p:tgtEl>
                                          <p:spTgt spid="67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5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386" dur="233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7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3229 -4.07407E-6 C -0.12891 0.2044 -0.1224 0.40301 -0.11966 0.66042 C -0.1168 0.91713 -0.12409 1.32547 -0.11537 1.54561 C -0.10599 1.76528 -0.14596 1.84283 -0.14675 1.99121 " pathEditMode="relative" rAng="0" ptsTypes="AAAA">
                                      <p:cBhvr>
                                        <p:cTn id="388" dur="5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99560"/>
                                    </p:animMotion>
                                  </p:childTnLst>
                                </p:cTn>
                              </p:par>
                              <p:par>
                                <p:cTn id="38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1" presetID="6" presetClass="emph" presetSubtype="0" repeatCount="indefinite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2" dur="660" fill="hold"/>
                                        <p:tgtEl>
                                          <p:spTgt spid="70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3" presetID="0" presetClass="pat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C -0.04232 0.05995 -0.08464 0.1206 -0.08125 0.20023 C -0.07773 0.28055 0.02604 0.38171 0.02083 0.47963 C 0.01562 0.57731 -0.10729 0.69305 -0.11211 0.78588 C -0.11693 0.8794 -0.02617 0.98379 -0.00781 1.03912 C 0.01068 1.09467 0.00456 1.10671 -0.00156 1.11875 " pathEditMode="relative" rAng="0" ptsTypes="AAAAAA">
                                      <p:cBhvr>
                                        <p:cTn id="394" dur="3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70" y="55926"/>
                                    </p:animMotion>
                                  </p:childTnLst>
                                </p:cTn>
                              </p:par>
                              <p:par>
                                <p:cTn id="39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6" dur="177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7" presetID="6" presetClass="emph" presetSubtype="0" repeatCount="indefinite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8" dur="780" fill="hold"/>
                                        <p:tgtEl>
                                          <p:spTgt spid="71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9" presetID="0" presetClass="pat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4.81481E-6 C -0.04297 0.05996 -0.022 0.14005 -0.01849 0.21968 C -0.00325 0.30232 0.03893 0.38426 0.03373 0.48195 C 0.02852 0.5794 -0.0237 0.70116 -0.02513 0.79375 C -0.02656 0.88612 0.00703 0.98241 0.02539 1.03681 C 0.04401 1.09329 0.00391 1.10533 -0.00221 1.11875 " pathEditMode="relative" rAng="0" ptsTypes="AAAAAA">
                                      <p:cBhvr>
                                        <p:cTn id="400" dur="384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55926"/>
                                    </p:animMotion>
                                  </p:childTnLst>
                                </p:cTn>
                              </p:par>
                              <p:par>
                                <p:cTn id="40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2" dur="214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3" presetID="6" presetClass="emph" presetSubtype="0" repeatCount="indefinite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4" dur="580" fill="hold"/>
                                        <p:tgtEl>
                                          <p:spTgt spid="72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5" presetID="0" presetClass="pat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3.33333E-6 C -0.04336 0.05996 -0.05911 0.14051 -0.0556 0.22037 C -0.04036 0.30348 -0.01562 0.38519 -0.02083 0.48264 C -0.02604 0.5801 -0.07174 0.70023 -0.07317 0.79375 C -0.07461 0.88449 -0.05625 0.94769 -0.03789 1.00278 C -0.01927 1.05834 0.00391 1.10533 -0.00221 1.11875 " pathEditMode="relative" rAng="0" ptsTypes="AAAAAA">
                                      <p:cBhvr>
                                        <p:cTn id="406" dur="421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33" y="5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8" grpId="0" animBg="1"/>
      <p:bldP spid="48" grpId="1" animBg="1"/>
      <p:bldP spid="48" grpId="2" animBg="1"/>
      <p:bldP spid="49" grpId="0" animBg="1"/>
      <p:bldP spid="49" grpId="1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  <p:bldP spid="53" grpId="0" animBg="1"/>
      <p:bldP spid="53" grpId="1" animBg="1"/>
      <p:bldP spid="53" grpId="2" animBg="1"/>
      <p:bldP spid="54" grpId="0" animBg="1"/>
      <p:bldP spid="54" grpId="1" animBg="1"/>
      <p:bldP spid="54" grpId="2" animBg="1"/>
      <p:bldP spid="55" grpId="0" animBg="1"/>
      <p:bldP spid="55" grpId="1" animBg="1"/>
      <p:bldP spid="55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  <p:bldP spid="61" grpId="0" animBg="1"/>
      <p:bldP spid="61" grpId="1" animBg="1"/>
      <p:bldP spid="61" grpId="2" animBg="1"/>
      <p:bldP spid="62" grpId="0" animBg="1"/>
      <p:bldP spid="62" grpId="1" animBg="1"/>
      <p:bldP spid="62" grpId="2" animBg="1"/>
      <p:bldP spid="63" grpId="0" animBg="1"/>
      <p:bldP spid="63" grpId="1" animBg="1"/>
      <p:bldP spid="63" grpId="2" animBg="1"/>
      <p:bldP spid="64" grpId="0" animBg="1"/>
      <p:bldP spid="64" grpId="1" animBg="1"/>
      <p:bldP spid="64" grpId="2" animBg="1"/>
      <p:bldP spid="65" grpId="0" animBg="1"/>
      <p:bldP spid="65" grpId="1" animBg="1"/>
      <p:bldP spid="65" grpId="2" animBg="1"/>
      <p:bldP spid="66" grpId="0" animBg="1"/>
      <p:bldP spid="66" grpId="1" animBg="1"/>
      <p:bldP spid="66" grpId="2" animBg="1"/>
      <p:bldP spid="67" grpId="0" animBg="1"/>
      <p:bldP spid="67" grpId="1" animBg="1"/>
      <p:bldP spid="67" grpId="2" animBg="1"/>
      <p:bldP spid="70" grpId="0" animBg="1"/>
      <p:bldP spid="70" grpId="1" animBg="1"/>
      <p:bldP spid="70" grpId="2" animBg="1"/>
      <p:bldP spid="71" grpId="0" animBg="1"/>
      <p:bldP spid="71" grpId="1" animBg="1"/>
      <p:bldP spid="71" grpId="2" animBg="1"/>
      <p:bldP spid="72" grpId="0" animBg="1"/>
      <p:bldP spid="72" grpId="1" animBg="1"/>
      <p:bldP spid="72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231588-549B-7302-9AD8-239153226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PowerPoint Gruppen-Aufgabe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BF59146-1BC8-7255-293C-A62FA950E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Dokumentation über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  <a:tabLst>
                <a:tab pos="2692400" algn="l"/>
              </a:tabLst>
            </a:pPr>
            <a:r>
              <a:rPr lang="de-DE" dirty="0"/>
              <a:t>	</a:t>
            </a:r>
            <a:r>
              <a:rPr lang="de-DE" sz="3200" b="1" dirty="0"/>
              <a:t>das Einhorn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Leben, Vorkommen, Besonderheiten, Zweifel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Aufgabe in 30 Minuten erfüllen – Gruppe mit 2 oder 3 Personen</a:t>
            </a:r>
          </a:p>
        </p:txBody>
      </p:sp>
    </p:spTree>
    <p:extLst>
      <p:ext uri="{BB962C8B-B14F-4D97-AF65-F5344CB8AC3E}">
        <p14:creationId xmlns:p14="http://schemas.microsoft.com/office/powerpoint/2010/main" val="2291664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321955-7ED1-CB4B-1440-4724CB376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Speicherfolie</a:t>
            </a:r>
          </a:p>
        </p:txBody>
      </p:sp>
      <p:pic>
        <p:nvPicPr>
          <p:cNvPr id="3" name="Grafik 2" descr="Orca Silhouette">
            <a:extLst>
              <a:ext uri="{FF2B5EF4-FFF2-40B4-BE49-F238E27FC236}">
                <a16:creationId xmlns:a16="http://schemas.microsoft.com/office/drawing/2014/main" id="{C7A432E5-27F1-29B7-5FB7-071643109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9669" y="1752600"/>
            <a:ext cx="1676400" cy="1676400"/>
          </a:xfrm>
          <a:prstGeom prst="rect">
            <a:avLst/>
          </a:prstGeom>
        </p:spPr>
      </p:pic>
      <p:pic>
        <p:nvPicPr>
          <p:cNvPr id="4" name="Grafik 3" descr="Einhorn Silhouette">
            <a:extLst>
              <a:ext uri="{FF2B5EF4-FFF2-40B4-BE49-F238E27FC236}">
                <a16:creationId xmlns:a16="http://schemas.microsoft.com/office/drawing/2014/main" id="{846C7D68-CE2A-48DA-FCF8-22707CB9E4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5272" y="1752600"/>
            <a:ext cx="1586098" cy="1586098"/>
          </a:xfrm>
          <a:prstGeom prst="rect">
            <a:avLst/>
          </a:prstGeom>
        </p:spPr>
      </p:pic>
      <p:pic>
        <p:nvPicPr>
          <p:cNvPr id="5" name="Grafik 4" descr="Löwe Silhouette">
            <a:extLst>
              <a:ext uri="{FF2B5EF4-FFF2-40B4-BE49-F238E27FC236}">
                <a16:creationId xmlns:a16="http://schemas.microsoft.com/office/drawing/2014/main" id="{F1B7035A-CFB7-FE5B-993E-53DEB16A2B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1441" y="3131655"/>
            <a:ext cx="2312855" cy="2312855"/>
          </a:xfrm>
          <a:prstGeom prst="rect">
            <a:avLst/>
          </a:prstGeom>
        </p:spPr>
      </p:pic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7CE83D83-4C66-95CD-2AD3-ADAAF70648B0}"/>
              </a:ext>
            </a:extLst>
          </p:cNvPr>
          <p:cNvSpPr/>
          <p:nvPr/>
        </p:nvSpPr>
        <p:spPr>
          <a:xfrm>
            <a:off x="6096000" y="2057401"/>
            <a:ext cx="792622" cy="729088"/>
          </a:xfrm>
          <a:custGeom>
            <a:avLst/>
            <a:gdLst>
              <a:gd name="connsiteX0" fmla="*/ 770117 w 1093556"/>
              <a:gd name="connsiteY0" fmla="*/ 669758 h 1005900"/>
              <a:gd name="connsiteX1" fmla="*/ 748029 w 1093556"/>
              <a:gd name="connsiteY1" fmla="*/ 701892 h 1005900"/>
              <a:gd name="connsiteX2" fmla="*/ 713401 w 1093556"/>
              <a:gd name="connsiteY2" fmla="*/ 714629 h 1005900"/>
              <a:gd name="connsiteX3" fmla="*/ 381368 w 1093556"/>
              <a:gd name="connsiteY3" fmla="*/ 714629 h 1005900"/>
              <a:gd name="connsiteX4" fmla="*/ 345884 w 1093556"/>
              <a:gd name="connsiteY4" fmla="*/ 702036 h 1005900"/>
              <a:gd name="connsiteX5" fmla="*/ 324081 w 1093556"/>
              <a:gd name="connsiteY5" fmla="*/ 670047 h 1005900"/>
              <a:gd name="connsiteX6" fmla="*/ 287030 w 1093556"/>
              <a:gd name="connsiteY6" fmla="*/ 688865 h 1005900"/>
              <a:gd name="connsiteX7" fmla="*/ 323369 w 1093556"/>
              <a:gd name="connsiteY7" fmla="*/ 737210 h 1005900"/>
              <a:gd name="connsiteX8" fmla="*/ 381368 w 1093556"/>
              <a:gd name="connsiteY8" fmla="*/ 756316 h 1005900"/>
              <a:gd name="connsiteX9" fmla="*/ 713401 w 1093556"/>
              <a:gd name="connsiteY9" fmla="*/ 756316 h 1005900"/>
              <a:gd name="connsiteX10" fmla="*/ 770686 w 1093556"/>
              <a:gd name="connsiteY10" fmla="*/ 736920 h 1005900"/>
              <a:gd name="connsiteX11" fmla="*/ 806882 w 1093556"/>
              <a:gd name="connsiteY11" fmla="*/ 688574 h 1005900"/>
              <a:gd name="connsiteX12" fmla="*/ 739051 w 1093556"/>
              <a:gd name="connsiteY12" fmla="*/ 610846 h 1005900"/>
              <a:gd name="connsiteX13" fmla="*/ 733066 w 1093556"/>
              <a:gd name="connsiteY13" fmla="*/ 615912 h 1005900"/>
              <a:gd name="connsiteX14" fmla="*/ 732639 w 1093556"/>
              <a:gd name="connsiteY14" fmla="*/ 624017 h 1005900"/>
              <a:gd name="connsiteX15" fmla="*/ 737625 w 1093556"/>
              <a:gd name="connsiteY15" fmla="*/ 630096 h 1005900"/>
              <a:gd name="connsiteX16" fmla="*/ 819992 w 1093556"/>
              <a:gd name="connsiteY16" fmla="*/ 671784 h 1005900"/>
              <a:gd name="connsiteX17" fmla="*/ 827688 w 1093556"/>
              <a:gd name="connsiteY17" fmla="*/ 672363 h 1005900"/>
              <a:gd name="connsiteX18" fmla="*/ 833673 w 1093556"/>
              <a:gd name="connsiteY18" fmla="*/ 667152 h 1005900"/>
              <a:gd name="connsiteX19" fmla="*/ 834243 w 1093556"/>
              <a:gd name="connsiteY19" fmla="*/ 659047 h 1005900"/>
              <a:gd name="connsiteX20" fmla="*/ 829113 w 1093556"/>
              <a:gd name="connsiteY20" fmla="*/ 652968 h 1005900"/>
              <a:gd name="connsiteX21" fmla="*/ 747031 w 1093556"/>
              <a:gd name="connsiteY21" fmla="*/ 611280 h 1005900"/>
              <a:gd name="connsiteX22" fmla="*/ 739051 w 1093556"/>
              <a:gd name="connsiteY22" fmla="*/ 610846 h 1005900"/>
              <a:gd name="connsiteX23" fmla="*/ 355432 w 1093556"/>
              <a:gd name="connsiteY23" fmla="*/ 610846 h 1005900"/>
              <a:gd name="connsiteX24" fmla="*/ 347452 w 1093556"/>
              <a:gd name="connsiteY24" fmla="*/ 611280 h 1005900"/>
              <a:gd name="connsiteX25" fmla="*/ 265370 w 1093556"/>
              <a:gd name="connsiteY25" fmla="*/ 652968 h 1005900"/>
              <a:gd name="connsiteX26" fmla="*/ 260240 w 1093556"/>
              <a:gd name="connsiteY26" fmla="*/ 659047 h 1005900"/>
              <a:gd name="connsiteX27" fmla="*/ 260809 w 1093556"/>
              <a:gd name="connsiteY27" fmla="*/ 667152 h 1005900"/>
              <a:gd name="connsiteX28" fmla="*/ 266794 w 1093556"/>
              <a:gd name="connsiteY28" fmla="*/ 672363 h 1005900"/>
              <a:gd name="connsiteX29" fmla="*/ 274490 w 1093556"/>
              <a:gd name="connsiteY29" fmla="*/ 671784 h 1005900"/>
              <a:gd name="connsiteX30" fmla="*/ 356857 w 1093556"/>
              <a:gd name="connsiteY30" fmla="*/ 630096 h 1005900"/>
              <a:gd name="connsiteX31" fmla="*/ 361845 w 1093556"/>
              <a:gd name="connsiteY31" fmla="*/ 624017 h 1005900"/>
              <a:gd name="connsiteX32" fmla="*/ 361417 w 1093556"/>
              <a:gd name="connsiteY32" fmla="*/ 615912 h 1005900"/>
              <a:gd name="connsiteX33" fmla="*/ 355432 w 1093556"/>
              <a:gd name="connsiteY33" fmla="*/ 610846 h 1005900"/>
              <a:gd name="connsiteX34" fmla="*/ 547242 w 1093556"/>
              <a:gd name="connsiteY34" fmla="*/ 591594 h 1005900"/>
              <a:gd name="connsiteX35" fmla="*/ 525439 w 1093556"/>
              <a:gd name="connsiteY35" fmla="*/ 605056 h 1005900"/>
              <a:gd name="connsiteX36" fmla="*/ 495940 w 1093556"/>
              <a:gd name="connsiteY36" fmla="*/ 610122 h 1005900"/>
              <a:gd name="connsiteX37" fmla="*/ 466584 w 1093556"/>
              <a:gd name="connsiteY37" fmla="*/ 605201 h 1005900"/>
              <a:gd name="connsiteX38" fmla="*/ 444924 w 1093556"/>
              <a:gd name="connsiteY38" fmla="*/ 591883 h 1005900"/>
              <a:gd name="connsiteX39" fmla="*/ 450339 w 1093556"/>
              <a:gd name="connsiteY39" fmla="*/ 612293 h 1005900"/>
              <a:gd name="connsiteX40" fmla="*/ 465729 w 1093556"/>
              <a:gd name="connsiteY40" fmla="*/ 643269 h 1005900"/>
              <a:gd name="connsiteX41" fmla="*/ 496368 w 1093556"/>
              <a:gd name="connsiteY41" fmla="*/ 671494 h 1005900"/>
              <a:gd name="connsiteX42" fmla="*/ 547242 w 1093556"/>
              <a:gd name="connsiteY42" fmla="*/ 683364 h 1005900"/>
              <a:gd name="connsiteX43" fmla="*/ 598258 w 1093556"/>
              <a:gd name="connsiteY43" fmla="*/ 671494 h 1005900"/>
              <a:gd name="connsiteX44" fmla="*/ 628754 w 1093556"/>
              <a:gd name="connsiteY44" fmla="*/ 643269 h 1005900"/>
              <a:gd name="connsiteX45" fmla="*/ 644144 w 1093556"/>
              <a:gd name="connsiteY45" fmla="*/ 612293 h 1005900"/>
              <a:gd name="connsiteX46" fmla="*/ 649559 w 1093556"/>
              <a:gd name="connsiteY46" fmla="*/ 591883 h 1005900"/>
              <a:gd name="connsiteX47" fmla="*/ 627898 w 1093556"/>
              <a:gd name="connsiteY47" fmla="*/ 605201 h 1005900"/>
              <a:gd name="connsiteX48" fmla="*/ 598542 w 1093556"/>
              <a:gd name="connsiteY48" fmla="*/ 610122 h 1005900"/>
              <a:gd name="connsiteX49" fmla="*/ 569045 w 1093556"/>
              <a:gd name="connsiteY49" fmla="*/ 605056 h 1005900"/>
              <a:gd name="connsiteX50" fmla="*/ 547242 w 1093556"/>
              <a:gd name="connsiteY50" fmla="*/ 591594 h 1005900"/>
              <a:gd name="connsiteX51" fmla="*/ 814293 w 1093556"/>
              <a:gd name="connsiteY51" fmla="*/ 577409 h 1005900"/>
              <a:gd name="connsiteX52" fmla="*/ 773252 w 1093556"/>
              <a:gd name="connsiteY52" fmla="*/ 598253 h 1005900"/>
              <a:gd name="connsiteX53" fmla="*/ 773252 w 1093556"/>
              <a:gd name="connsiteY53" fmla="*/ 601436 h 1005900"/>
              <a:gd name="connsiteX54" fmla="*/ 814293 w 1093556"/>
              <a:gd name="connsiteY54" fmla="*/ 622281 h 1005900"/>
              <a:gd name="connsiteX55" fmla="*/ 280191 w 1093556"/>
              <a:gd name="connsiteY55" fmla="*/ 577409 h 1005900"/>
              <a:gd name="connsiteX56" fmla="*/ 280191 w 1093556"/>
              <a:gd name="connsiteY56" fmla="*/ 622281 h 1005900"/>
              <a:gd name="connsiteX57" fmla="*/ 321232 w 1093556"/>
              <a:gd name="connsiteY57" fmla="*/ 601436 h 1005900"/>
              <a:gd name="connsiteX58" fmla="*/ 321232 w 1093556"/>
              <a:gd name="connsiteY58" fmla="*/ 598253 h 1005900"/>
              <a:gd name="connsiteX59" fmla="*/ 827831 w 1093556"/>
              <a:gd name="connsiteY59" fmla="*/ 527326 h 1005900"/>
              <a:gd name="connsiteX60" fmla="*/ 819992 w 1093556"/>
              <a:gd name="connsiteY60" fmla="*/ 527906 h 1005900"/>
              <a:gd name="connsiteX61" fmla="*/ 737911 w 1093556"/>
              <a:gd name="connsiteY61" fmla="*/ 569593 h 1005900"/>
              <a:gd name="connsiteX62" fmla="*/ 732639 w 1093556"/>
              <a:gd name="connsiteY62" fmla="*/ 575672 h 1005900"/>
              <a:gd name="connsiteX63" fmla="*/ 733351 w 1093556"/>
              <a:gd name="connsiteY63" fmla="*/ 583778 h 1005900"/>
              <a:gd name="connsiteX64" fmla="*/ 739193 w 1093556"/>
              <a:gd name="connsiteY64" fmla="*/ 588844 h 1005900"/>
              <a:gd name="connsiteX65" fmla="*/ 747031 w 1093556"/>
              <a:gd name="connsiteY65" fmla="*/ 588410 h 1005900"/>
              <a:gd name="connsiteX66" fmla="*/ 829113 w 1093556"/>
              <a:gd name="connsiteY66" fmla="*/ 546723 h 1005900"/>
              <a:gd name="connsiteX67" fmla="*/ 834385 w 1093556"/>
              <a:gd name="connsiteY67" fmla="*/ 540644 h 1005900"/>
              <a:gd name="connsiteX68" fmla="*/ 833673 w 1093556"/>
              <a:gd name="connsiteY68" fmla="*/ 532538 h 1005900"/>
              <a:gd name="connsiteX69" fmla="*/ 827831 w 1093556"/>
              <a:gd name="connsiteY69" fmla="*/ 527326 h 1005900"/>
              <a:gd name="connsiteX70" fmla="*/ 266794 w 1093556"/>
              <a:gd name="connsiteY70" fmla="*/ 527326 h 1005900"/>
              <a:gd name="connsiteX71" fmla="*/ 260809 w 1093556"/>
              <a:gd name="connsiteY71" fmla="*/ 532538 h 1005900"/>
              <a:gd name="connsiteX72" fmla="*/ 260240 w 1093556"/>
              <a:gd name="connsiteY72" fmla="*/ 540644 h 1005900"/>
              <a:gd name="connsiteX73" fmla="*/ 265370 w 1093556"/>
              <a:gd name="connsiteY73" fmla="*/ 546723 h 1005900"/>
              <a:gd name="connsiteX74" fmla="*/ 347452 w 1093556"/>
              <a:gd name="connsiteY74" fmla="*/ 588410 h 1005900"/>
              <a:gd name="connsiteX75" fmla="*/ 355432 w 1093556"/>
              <a:gd name="connsiteY75" fmla="*/ 588844 h 1005900"/>
              <a:gd name="connsiteX76" fmla="*/ 361417 w 1093556"/>
              <a:gd name="connsiteY76" fmla="*/ 583778 h 1005900"/>
              <a:gd name="connsiteX77" fmla="*/ 361845 w 1093556"/>
              <a:gd name="connsiteY77" fmla="*/ 575672 h 1005900"/>
              <a:gd name="connsiteX78" fmla="*/ 356857 w 1093556"/>
              <a:gd name="connsiteY78" fmla="*/ 569593 h 1005900"/>
              <a:gd name="connsiteX79" fmla="*/ 274490 w 1093556"/>
              <a:gd name="connsiteY79" fmla="*/ 527906 h 1005900"/>
              <a:gd name="connsiteX80" fmla="*/ 266794 w 1093556"/>
              <a:gd name="connsiteY80" fmla="*/ 527326 h 1005900"/>
              <a:gd name="connsiteX81" fmla="*/ 525865 w 1093556"/>
              <a:gd name="connsiteY81" fmla="*/ 526748 h 1005900"/>
              <a:gd name="connsiteX82" fmla="*/ 516318 w 1093556"/>
              <a:gd name="connsiteY82" fmla="*/ 533261 h 1005900"/>
              <a:gd name="connsiteX83" fmla="*/ 518456 w 1093556"/>
              <a:gd name="connsiteY83" fmla="*/ 544696 h 1005900"/>
              <a:gd name="connsiteX84" fmla="*/ 539831 w 1093556"/>
              <a:gd name="connsiteY84" fmla="*/ 566408 h 1005900"/>
              <a:gd name="connsiteX85" fmla="*/ 547242 w 1093556"/>
              <a:gd name="connsiteY85" fmla="*/ 569593 h 1005900"/>
              <a:gd name="connsiteX86" fmla="*/ 554367 w 1093556"/>
              <a:gd name="connsiteY86" fmla="*/ 566408 h 1005900"/>
              <a:gd name="connsiteX87" fmla="*/ 575742 w 1093556"/>
              <a:gd name="connsiteY87" fmla="*/ 544696 h 1005900"/>
              <a:gd name="connsiteX88" fmla="*/ 578022 w 1093556"/>
              <a:gd name="connsiteY88" fmla="*/ 533261 h 1005900"/>
              <a:gd name="connsiteX89" fmla="*/ 568617 w 1093556"/>
              <a:gd name="connsiteY89" fmla="*/ 526748 h 1005900"/>
              <a:gd name="connsiteX90" fmla="*/ 616925 w 1093556"/>
              <a:gd name="connsiteY90" fmla="*/ 380770 h 1005900"/>
              <a:gd name="connsiteX91" fmla="*/ 601107 w 1093556"/>
              <a:gd name="connsiteY91" fmla="*/ 381712 h 1005900"/>
              <a:gd name="connsiteX92" fmla="*/ 577452 w 1093556"/>
              <a:gd name="connsiteY92" fmla="*/ 397779 h 1005900"/>
              <a:gd name="connsiteX93" fmla="*/ 568047 w 1093556"/>
              <a:gd name="connsiteY93" fmla="*/ 422530 h 1005900"/>
              <a:gd name="connsiteX94" fmla="*/ 574459 w 1093556"/>
              <a:gd name="connsiteY94" fmla="*/ 458427 h 1005900"/>
              <a:gd name="connsiteX95" fmla="*/ 592414 w 1093556"/>
              <a:gd name="connsiteY95" fmla="*/ 492154 h 1005900"/>
              <a:gd name="connsiteX96" fmla="*/ 610798 w 1093556"/>
              <a:gd name="connsiteY96" fmla="*/ 517194 h 1005900"/>
              <a:gd name="connsiteX97" fmla="*/ 618778 w 1093556"/>
              <a:gd name="connsiteY97" fmla="*/ 526748 h 1005900"/>
              <a:gd name="connsiteX98" fmla="*/ 631175 w 1093556"/>
              <a:gd name="connsiteY98" fmla="*/ 523274 h 1005900"/>
              <a:gd name="connsiteX99" fmla="*/ 661671 w 1093556"/>
              <a:gd name="connsiteY99" fmla="*/ 512708 h 1005900"/>
              <a:gd name="connsiteX100" fmla="*/ 697155 w 1093556"/>
              <a:gd name="connsiteY100" fmla="*/ 494614 h 1005900"/>
              <a:gd name="connsiteX101" fmla="*/ 724515 w 1093556"/>
              <a:gd name="connsiteY101" fmla="*/ 468559 h 1005900"/>
              <a:gd name="connsiteX102" fmla="*/ 732211 w 1093556"/>
              <a:gd name="connsiteY102" fmla="*/ 443229 h 1005900"/>
              <a:gd name="connsiteX103" fmla="*/ 722663 w 1093556"/>
              <a:gd name="connsiteY103" fmla="*/ 417464 h 1005900"/>
              <a:gd name="connsiteX104" fmla="*/ 692025 w 1093556"/>
              <a:gd name="connsiteY104" fmla="*/ 403424 h 1005900"/>
              <a:gd name="connsiteX105" fmla="*/ 675209 w 1093556"/>
              <a:gd name="connsiteY105" fmla="*/ 405594 h 1005900"/>
              <a:gd name="connsiteX106" fmla="*/ 661671 w 1093556"/>
              <a:gd name="connsiteY106" fmla="*/ 412108 h 1005900"/>
              <a:gd name="connsiteX107" fmla="*/ 656399 w 1093556"/>
              <a:gd name="connsiteY107" fmla="*/ 415582 h 1005900"/>
              <a:gd name="connsiteX108" fmla="*/ 654118 w 1093556"/>
              <a:gd name="connsiteY108" fmla="*/ 409937 h 1005900"/>
              <a:gd name="connsiteX109" fmla="*/ 646993 w 1093556"/>
              <a:gd name="connsiteY109" fmla="*/ 397344 h 1005900"/>
              <a:gd name="connsiteX110" fmla="*/ 634739 w 1093556"/>
              <a:gd name="connsiteY110" fmla="*/ 386633 h 1005900"/>
              <a:gd name="connsiteX111" fmla="*/ 616925 w 1093556"/>
              <a:gd name="connsiteY111" fmla="*/ 380770 h 1005900"/>
              <a:gd name="connsiteX112" fmla="*/ 477842 w 1093556"/>
              <a:gd name="connsiteY112" fmla="*/ 380770 h 1005900"/>
              <a:gd name="connsiteX113" fmla="*/ 460029 w 1093556"/>
              <a:gd name="connsiteY113" fmla="*/ 386633 h 1005900"/>
              <a:gd name="connsiteX114" fmla="*/ 447489 w 1093556"/>
              <a:gd name="connsiteY114" fmla="*/ 397344 h 1005900"/>
              <a:gd name="connsiteX115" fmla="*/ 440364 w 1093556"/>
              <a:gd name="connsiteY115" fmla="*/ 409937 h 1005900"/>
              <a:gd name="connsiteX116" fmla="*/ 438084 w 1093556"/>
              <a:gd name="connsiteY116" fmla="*/ 415582 h 1005900"/>
              <a:gd name="connsiteX117" fmla="*/ 432811 w 1093556"/>
              <a:gd name="connsiteY117" fmla="*/ 412108 h 1005900"/>
              <a:gd name="connsiteX118" fmla="*/ 419274 w 1093556"/>
              <a:gd name="connsiteY118" fmla="*/ 405594 h 1005900"/>
              <a:gd name="connsiteX119" fmla="*/ 402459 w 1093556"/>
              <a:gd name="connsiteY119" fmla="*/ 403424 h 1005900"/>
              <a:gd name="connsiteX120" fmla="*/ 372104 w 1093556"/>
              <a:gd name="connsiteY120" fmla="*/ 417464 h 1005900"/>
              <a:gd name="connsiteX121" fmla="*/ 362558 w 1093556"/>
              <a:gd name="connsiteY121" fmla="*/ 443229 h 1005900"/>
              <a:gd name="connsiteX122" fmla="*/ 369967 w 1093556"/>
              <a:gd name="connsiteY122" fmla="*/ 468559 h 1005900"/>
              <a:gd name="connsiteX123" fmla="*/ 397328 w 1093556"/>
              <a:gd name="connsiteY123" fmla="*/ 494614 h 1005900"/>
              <a:gd name="connsiteX124" fmla="*/ 432811 w 1093556"/>
              <a:gd name="connsiteY124" fmla="*/ 512708 h 1005900"/>
              <a:gd name="connsiteX125" fmla="*/ 463307 w 1093556"/>
              <a:gd name="connsiteY125" fmla="*/ 523274 h 1005900"/>
              <a:gd name="connsiteX126" fmla="*/ 475705 w 1093556"/>
              <a:gd name="connsiteY126" fmla="*/ 526748 h 1005900"/>
              <a:gd name="connsiteX127" fmla="*/ 483827 w 1093556"/>
              <a:gd name="connsiteY127" fmla="*/ 517194 h 1005900"/>
              <a:gd name="connsiteX128" fmla="*/ 502353 w 1093556"/>
              <a:gd name="connsiteY128" fmla="*/ 492154 h 1005900"/>
              <a:gd name="connsiteX129" fmla="*/ 520166 w 1093556"/>
              <a:gd name="connsiteY129" fmla="*/ 458427 h 1005900"/>
              <a:gd name="connsiteX130" fmla="*/ 526721 w 1093556"/>
              <a:gd name="connsiteY130" fmla="*/ 422530 h 1005900"/>
              <a:gd name="connsiteX131" fmla="*/ 517174 w 1093556"/>
              <a:gd name="connsiteY131" fmla="*/ 397779 h 1005900"/>
              <a:gd name="connsiteX132" fmla="*/ 493660 w 1093556"/>
              <a:gd name="connsiteY132" fmla="*/ 381712 h 1005900"/>
              <a:gd name="connsiteX133" fmla="*/ 477842 w 1093556"/>
              <a:gd name="connsiteY133" fmla="*/ 380770 h 1005900"/>
              <a:gd name="connsiteX134" fmla="*/ 773252 w 1093556"/>
              <a:gd name="connsiteY134" fmla="*/ 280678 h 1005900"/>
              <a:gd name="connsiteX135" fmla="*/ 773252 w 1093556"/>
              <a:gd name="connsiteY135" fmla="*/ 397344 h 1005900"/>
              <a:gd name="connsiteX136" fmla="*/ 723091 w 1093556"/>
              <a:gd name="connsiteY136" fmla="*/ 346393 h 1005900"/>
              <a:gd name="connsiteX137" fmla="*/ 720241 w 1093556"/>
              <a:gd name="connsiteY137" fmla="*/ 339156 h 1005900"/>
              <a:gd name="connsiteX138" fmla="*/ 723091 w 1093556"/>
              <a:gd name="connsiteY138" fmla="*/ 331629 h 1005900"/>
              <a:gd name="connsiteX139" fmla="*/ 321232 w 1093556"/>
              <a:gd name="connsiteY139" fmla="*/ 280678 h 1005900"/>
              <a:gd name="connsiteX140" fmla="*/ 371392 w 1093556"/>
              <a:gd name="connsiteY140" fmla="*/ 331629 h 1005900"/>
              <a:gd name="connsiteX141" fmla="*/ 374528 w 1093556"/>
              <a:gd name="connsiteY141" fmla="*/ 339156 h 1005900"/>
              <a:gd name="connsiteX142" fmla="*/ 371392 w 1093556"/>
              <a:gd name="connsiteY142" fmla="*/ 346393 h 1005900"/>
              <a:gd name="connsiteX143" fmla="*/ 321232 w 1093556"/>
              <a:gd name="connsiteY143" fmla="*/ 397344 h 1005900"/>
              <a:gd name="connsiteX144" fmla="*/ 326005 w 1093556"/>
              <a:gd name="connsiteY144" fmla="*/ 193215 h 1005900"/>
              <a:gd name="connsiteX145" fmla="*/ 311968 w 1093556"/>
              <a:gd name="connsiteY145" fmla="*/ 196580 h 1005900"/>
              <a:gd name="connsiteX146" fmla="*/ 289168 w 1093556"/>
              <a:gd name="connsiteY146" fmla="*/ 213950 h 1005900"/>
              <a:gd name="connsiteX147" fmla="*/ 280191 w 1093556"/>
              <a:gd name="connsiteY147" fmla="*/ 243623 h 1005900"/>
              <a:gd name="connsiteX148" fmla="*/ 280191 w 1093556"/>
              <a:gd name="connsiteY148" fmla="*/ 507641 h 1005900"/>
              <a:gd name="connsiteX149" fmla="*/ 283895 w 1093556"/>
              <a:gd name="connsiteY149" fmla="*/ 509378 h 1005900"/>
              <a:gd name="connsiteX150" fmla="*/ 321232 w 1093556"/>
              <a:gd name="connsiteY150" fmla="*/ 528484 h 1005900"/>
              <a:gd name="connsiteX151" fmla="*/ 321232 w 1093556"/>
              <a:gd name="connsiteY151" fmla="*/ 426872 h 1005900"/>
              <a:gd name="connsiteX152" fmla="*/ 385928 w 1093556"/>
              <a:gd name="connsiteY152" fmla="*/ 361157 h 1005900"/>
              <a:gd name="connsiteX153" fmla="*/ 395047 w 1093556"/>
              <a:gd name="connsiteY153" fmla="*/ 339011 h 1005900"/>
              <a:gd name="connsiteX154" fmla="*/ 385928 w 1093556"/>
              <a:gd name="connsiteY154" fmla="*/ 316864 h 1005900"/>
              <a:gd name="connsiteX155" fmla="*/ 321232 w 1093556"/>
              <a:gd name="connsiteY155" fmla="*/ 251149 h 1005900"/>
              <a:gd name="connsiteX156" fmla="*/ 321232 w 1093556"/>
              <a:gd name="connsiteY156" fmla="*/ 243623 h 1005900"/>
              <a:gd name="connsiteX157" fmla="*/ 326931 w 1093556"/>
              <a:gd name="connsiteY157" fmla="*/ 235517 h 1005900"/>
              <a:gd name="connsiteX158" fmla="*/ 337762 w 1093556"/>
              <a:gd name="connsiteY158" fmla="*/ 237544 h 1005900"/>
              <a:gd name="connsiteX159" fmla="*/ 337762 w 1093556"/>
              <a:gd name="connsiteY159" fmla="*/ 237833 h 1005900"/>
              <a:gd name="connsiteX160" fmla="*/ 439509 w 1093556"/>
              <a:gd name="connsiteY160" fmla="*/ 339156 h 1005900"/>
              <a:gd name="connsiteX161" fmla="*/ 658109 w 1093556"/>
              <a:gd name="connsiteY161" fmla="*/ 339156 h 1005900"/>
              <a:gd name="connsiteX162" fmla="*/ 757291 w 1093556"/>
              <a:gd name="connsiteY162" fmla="*/ 237544 h 1005900"/>
              <a:gd name="connsiteX163" fmla="*/ 767552 w 1093556"/>
              <a:gd name="connsiteY163" fmla="*/ 235517 h 1005900"/>
              <a:gd name="connsiteX164" fmla="*/ 773252 w 1093556"/>
              <a:gd name="connsiteY164" fmla="*/ 243623 h 1005900"/>
              <a:gd name="connsiteX165" fmla="*/ 773252 w 1093556"/>
              <a:gd name="connsiteY165" fmla="*/ 251149 h 1005900"/>
              <a:gd name="connsiteX166" fmla="*/ 708556 w 1093556"/>
              <a:gd name="connsiteY166" fmla="*/ 316864 h 1005900"/>
              <a:gd name="connsiteX167" fmla="*/ 699720 w 1093556"/>
              <a:gd name="connsiteY167" fmla="*/ 339011 h 1005900"/>
              <a:gd name="connsiteX168" fmla="*/ 708556 w 1093556"/>
              <a:gd name="connsiteY168" fmla="*/ 361157 h 1005900"/>
              <a:gd name="connsiteX169" fmla="*/ 773252 w 1093556"/>
              <a:gd name="connsiteY169" fmla="*/ 426872 h 1005900"/>
              <a:gd name="connsiteX170" fmla="*/ 773252 w 1093556"/>
              <a:gd name="connsiteY170" fmla="*/ 528484 h 1005900"/>
              <a:gd name="connsiteX171" fmla="*/ 810873 w 1093556"/>
              <a:gd name="connsiteY171" fmla="*/ 509378 h 1005900"/>
              <a:gd name="connsiteX172" fmla="*/ 814293 w 1093556"/>
              <a:gd name="connsiteY172" fmla="*/ 507641 h 1005900"/>
              <a:gd name="connsiteX173" fmla="*/ 814293 w 1093556"/>
              <a:gd name="connsiteY173" fmla="*/ 243623 h 1005900"/>
              <a:gd name="connsiteX174" fmla="*/ 805314 w 1093556"/>
              <a:gd name="connsiteY174" fmla="*/ 213950 h 1005900"/>
              <a:gd name="connsiteX175" fmla="*/ 782657 w 1093556"/>
              <a:gd name="connsiteY175" fmla="*/ 196580 h 1005900"/>
              <a:gd name="connsiteX176" fmla="*/ 754299 w 1093556"/>
              <a:gd name="connsiteY176" fmla="*/ 193829 h 1005900"/>
              <a:gd name="connsiteX177" fmla="*/ 728220 w 1093556"/>
              <a:gd name="connsiteY177" fmla="*/ 208015 h 1005900"/>
              <a:gd name="connsiteX178" fmla="*/ 641008 w 1093556"/>
              <a:gd name="connsiteY178" fmla="*/ 297179 h 1005900"/>
              <a:gd name="connsiteX179" fmla="*/ 456324 w 1093556"/>
              <a:gd name="connsiteY179" fmla="*/ 297179 h 1005900"/>
              <a:gd name="connsiteX180" fmla="*/ 366547 w 1093556"/>
              <a:gd name="connsiteY180" fmla="*/ 208015 h 1005900"/>
              <a:gd name="connsiteX181" fmla="*/ 340469 w 1093556"/>
              <a:gd name="connsiteY181" fmla="*/ 193829 h 1005900"/>
              <a:gd name="connsiteX182" fmla="*/ 326005 w 1093556"/>
              <a:gd name="connsiteY182" fmla="*/ 193215 h 1005900"/>
              <a:gd name="connsiteX183" fmla="*/ 546778 w 1093556"/>
              <a:gd name="connsiteY183" fmla="*/ 0 h 1005900"/>
              <a:gd name="connsiteX184" fmla="*/ 1093556 w 1093556"/>
              <a:gd name="connsiteY184" fmla="*/ 502950 h 1005900"/>
              <a:gd name="connsiteX185" fmla="*/ 546778 w 1093556"/>
              <a:gd name="connsiteY185" fmla="*/ 1005900 h 1005900"/>
              <a:gd name="connsiteX186" fmla="*/ 0 w 1093556"/>
              <a:gd name="connsiteY186" fmla="*/ 502950 h 1005900"/>
              <a:gd name="connsiteX187" fmla="*/ 546778 w 1093556"/>
              <a:gd name="connsiteY187" fmla="*/ 0 h 100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1093556" h="1005900">
                <a:moveTo>
                  <a:pt x="770117" y="669758"/>
                </a:moveTo>
                <a:cubicBezTo>
                  <a:pt x="765937" y="682688"/>
                  <a:pt x="758574" y="693399"/>
                  <a:pt x="748029" y="701892"/>
                </a:cubicBezTo>
                <a:cubicBezTo>
                  <a:pt x="737484" y="710383"/>
                  <a:pt x="725940" y="714629"/>
                  <a:pt x="713401" y="714629"/>
                </a:cubicBezTo>
                <a:lnTo>
                  <a:pt x="381368" y="714629"/>
                </a:lnTo>
                <a:cubicBezTo>
                  <a:pt x="368258" y="714629"/>
                  <a:pt x="356429" y="710431"/>
                  <a:pt x="345884" y="702036"/>
                </a:cubicBezTo>
                <a:cubicBezTo>
                  <a:pt x="335339" y="693641"/>
                  <a:pt x="328071" y="682977"/>
                  <a:pt x="324081" y="670047"/>
                </a:cubicBezTo>
                <a:lnTo>
                  <a:pt x="287030" y="688865"/>
                </a:lnTo>
                <a:cubicBezTo>
                  <a:pt x="294251" y="708356"/>
                  <a:pt x="306364" y="724471"/>
                  <a:pt x="323369" y="737210"/>
                </a:cubicBezTo>
                <a:cubicBezTo>
                  <a:pt x="340374" y="749948"/>
                  <a:pt x="359707" y="756316"/>
                  <a:pt x="381368" y="756316"/>
                </a:cubicBezTo>
                <a:lnTo>
                  <a:pt x="713401" y="756316"/>
                </a:lnTo>
                <a:cubicBezTo>
                  <a:pt x="734870" y="756316"/>
                  <a:pt x="753967" y="749850"/>
                  <a:pt x="770686" y="736920"/>
                </a:cubicBezTo>
                <a:cubicBezTo>
                  <a:pt x="787407" y="723989"/>
                  <a:pt x="799472" y="707874"/>
                  <a:pt x="806882" y="688574"/>
                </a:cubicBezTo>
                <a:close/>
                <a:moveTo>
                  <a:pt x="739051" y="610846"/>
                </a:moveTo>
                <a:cubicBezTo>
                  <a:pt x="736391" y="611715"/>
                  <a:pt x="734395" y="613403"/>
                  <a:pt x="733066" y="615912"/>
                </a:cubicBezTo>
                <a:cubicBezTo>
                  <a:pt x="731926" y="618613"/>
                  <a:pt x="731783" y="621316"/>
                  <a:pt x="732639" y="624017"/>
                </a:cubicBezTo>
                <a:cubicBezTo>
                  <a:pt x="733493" y="626720"/>
                  <a:pt x="735156" y="628746"/>
                  <a:pt x="737625" y="630096"/>
                </a:cubicBezTo>
                <a:lnTo>
                  <a:pt x="819992" y="671784"/>
                </a:lnTo>
                <a:cubicBezTo>
                  <a:pt x="822463" y="673135"/>
                  <a:pt x="825027" y="673328"/>
                  <a:pt x="827688" y="672363"/>
                </a:cubicBezTo>
                <a:cubicBezTo>
                  <a:pt x="830349" y="671398"/>
                  <a:pt x="832343" y="669661"/>
                  <a:pt x="833673" y="667152"/>
                </a:cubicBezTo>
                <a:cubicBezTo>
                  <a:pt x="835003" y="664450"/>
                  <a:pt x="835194" y="661748"/>
                  <a:pt x="834243" y="659047"/>
                </a:cubicBezTo>
                <a:cubicBezTo>
                  <a:pt x="833293" y="656344"/>
                  <a:pt x="831583" y="654317"/>
                  <a:pt x="829113" y="652968"/>
                </a:cubicBezTo>
                <a:lnTo>
                  <a:pt x="747031" y="611280"/>
                </a:lnTo>
                <a:cubicBezTo>
                  <a:pt x="744371" y="610122"/>
                  <a:pt x="741711" y="609977"/>
                  <a:pt x="739051" y="610846"/>
                </a:cubicBezTo>
                <a:close/>
                <a:moveTo>
                  <a:pt x="355432" y="610846"/>
                </a:moveTo>
                <a:cubicBezTo>
                  <a:pt x="352772" y="609977"/>
                  <a:pt x="350111" y="610122"/>
                  <a:pt x="347452" y="611280"/>
                </a:cubicBezTo>
                <a:lnTo>
                  <a:pt x="265370" y="652968"/>
                </a:lnTo>
                <a:cubicBezTo>
                  <a:pt x="262899" y="654317"/>
                  <a:pt x="261190" y="656344"/>
                  <a:pt x="260240" y="659047"/>
                </a:cubicBezTo>
                <a:cubicBezTo>
                  <a:pt x="259290" y="661748"/>
                  <a:pt x="259479" y="664450"/>
                  <a:pt x="260809" y="667152"/>
                </a:cubicBezTo>
                <a:cubicBezTo>
                  <a:pt x="262140" y="669661"/>
                  <a:pt x="264135" y="671398"/>
                  <a:pt x="266794" y="672363"/>
                </a:cubicBezTo>
                <a:cubicBezTo>
                  <a:pt x="269455" y="673328"/>
                  <a:pt x="272020" y="673135"/>
                  <a:pt x="274490" y="671784"/>
                </a:cubicBezTo>
                <a:lnTo>
                  <a:pt x="356857" y="630096"/>
                </a:lnTo>
                <a:cubicBezTo>
                  <a:pt x="359328" y="628746"/>
                  <a:pt x="360990" y="626720"/>
                  <a:pt x="361845" y="624017"/>
                </a:cubicBezTo>
                <a:cubicBezTo>
                  <a:pt x="362699" y="621316"/>
                  <a:pt x="362558" y="618613"/>
                  <a:pt x="361417" y="615912"/>
                </a:cubicBezTo>
                <a:cubicBezTo>
                  <a:pt x="360087" y="613403"/>
                  <a:pt x="358092" y="611715"/>
                  <a:pt x="355432" y="610846"/>
                </a:cubicBezTo>
                <a:close/>
                <a:moveTo>
                  <a:pt x="547242" y="591594"/>
                </a:moveTo>
                <a:cubicBezTo>
                  <a:pt x="541732" y="597191"/>
                  <a:pt x="534464" y="601678"/>
                  <a:pt x="525439" y="605056"/>
                </a:cubicBezTo>
                <a:cubicBezTo>
                  <a:pt x="516413" y="608433"/>
                  <a:pt x="506580" y="610122"/>
                  <a:pt x="495940" y="610122"/>
                </a:cubicBezTo>
                <a:cubicBezTo>
                  <a:pt x="485300" y="610122"/>
                  <a:pt x="475515" y="608482"/>
                  <a:pt x="466584" y="605201"/>
                </a:cubicBezTo>
                <a:cubicBezTo>
                  <a:pt x="457654" y="601920"/>
                  <a:pt x="450435" y="597480"/>
                  <a:pt x="444924" y="591883"/>
                </a:cubicBezTo>
                <a:cubicBezTo>
                  <a:pt x="445494" y="595744"/>
                  <a:pt x="447299" y="602547"/>
                  <a:pt x="450339" y="612293"/>
                </a:cubicBezTo>
                <a:cubicBezTo>
                  <a:pt x="453379" y="622040"/>
                  <a:pt x="458509" y="632364"/>
                  <a:pt x="465729" y="643269"/>
                </a:cubicBezTo>
                <a:cubicBezTo>
                  <a:pt x="472950" y="654173"/>
                  <a:pt x="483162" y="663582"/>
                  <a:pt x="496368" y="671494"/>
                </a:cubicBezTo>
                <a:cubicBezTo>
                  <a:pt x="509573" y="679407"/>
                  <a:pt x="526531" y="683364"/>
                  <a:pt x="547242" y="683364"/>
                </a:cubicBezTo>
                <a:cubicBezTo>
                  <a:pt x="568142" y="683364"/>
                  <a:pt x="585148" y="679407"/>
                  <a:pt x="598258" y="671494"/>
                </a:cubicBezTo>
                <a:cubicBezTo>
                  <a:pt x="611368" y="663582"/>
                  <a:pt x="621533" y="654173"/>
                  <a:pt x="628754" y="643269"/>
                </a:cubicBezTo>
                <a:cubicBezTo>
                  <a:pt x="635973" y="632364"/>
                  <a:pt x="641104" y="622040"/>
                  <a:pt x="644144" y="612293"/>
                </a:cubicBezTo>
                <a:cubicBezTo>
                  <a:pt x="647184" y="602547"/>
                  <a:pt x="648989" y="595744"/>
                  <a:pt x="649559" y="591883"/>
                </a:cubicBezTo>
                <a:cubicBezTo>
                  <a:pt x="644049" y="597480"/>
                  <a:pt x="636828" y="601920"/>
                  <a:pt x="627898" y="605201"/>
                </a:cubicBezTo>
                <a:cubicBezTo>
                  <a:pt x="618968" y="608482"/>
                  <a:pt x="609183" y="610122"/>
                  <a:pt x="598542" y="610122"/>
                </a:cubicBezTo>
                <a:cubicBezTo>
                  <a:pt x="587903" y="610122"/>
                  <a:pt x="578070" y="608433"/>
                  <a:pt x="569045" y="605056"/>
                </a:cubicBezTo>
                <a:cubicBezTo>
                  <a:pt x="560019" y="601678"/>
                  <a:pt x="552752" y="597191"/>
                  <a:pt x="547242" y="591594"/>
                </a:cubicBezTo>
                <a:close/>
                <a:moveTo>
                  <a:pt x="814293" y="577409"/>
                </a:moveTo>
                <a:lnTo>
                  <a:pt x="773252" y="598253"/>
                </a:lnTo>
                <a:lnTo>
                  <a:pt x="773252" y="601436"/>
                </a:lnTo>
                <a:lnTo>
                  <a:pt x="814293" y="622281"/>
                </a:lnTo>
                <a:close/>
                <a:moveTo>
                  <a:pt x="280191" y="577409"/>
                </a:moveTo>
                <a:lnTo>
                  <a:pt x="280191" y="622281"/>
                </a:lnTo>
                <a:lnTo>
                  <a:pt x="321232" y="601436"/>
                </a:lnTo>
                <a:lnTo>
                  <a:pt x="321232" y="598253"/>
                </a:lnTo>
                <a:close/>
                <a:moveTo>
                  <a:pt x="827831" y="527326"/>
                </a:moveTo>
                <a:cubicBezTo>
                  <a:pt x="825076" y="526361"/>
                  <a:pt x="822463" y="526555"/>
                  <a:pt x="819992" y="527906"/>
                </a:cubicBezTo>
                <a:lnTo>
                  <a:pt x="737911" y="569593"/>
                </a:lnTo>
                <a:cubicBezTo>
                  <a:pt x="735251" y="570944"/>
                  <a:pt x="733493" y="572970"/>
                  <a:pt x="732639" y="575672"/>
                </a:cubicBezTo>
                <a:cubicBezTo>
                  <a:pt x="731783" y="578373"/>
                  <a:pt x="732021" y="581076"/>
                  <a:pt x="733351" y="583778"/>
                </a:cubicBezTo>
                <a:cubicBezTo>
                  <a:pt x="734491" y="586286"/>
                  <a:pt x="736438" y="587976"/>
                  <a:pt x="739193" y="588844"/>
                </a:cubicBezTo>
                <a:cubicBezTo>
                  <a:pt x="741948" y="589712"/>
                  <a:pt x="744562" y="589568"/>
                  <a:pt x="747031" y="588410"/>
                </a:cubicBezTo>
                <a:lnTo>
                  <a:pt x="829113" y="546723"/>
                </a:lnTo>
                <a:cubicBezTo>
                  <a:pt x="831773" y="545372"/>
                  <a:pt x="833530" y="543345"/>
                  <a:pt x="834385" y="540644"/>
                </a:cubicBezTo>
                <a:cubicBezTo>
                  <a:pt x="835241" y="537941"/>
                  <a:pt x="835003" y="535239"/>
                  <a:pt x="833673" y="532538"/>
                </a:cubicBezTo>
                <a:cubicBezTo>
                  <a:pt x="832533" y="530029"/>
                  <a:pt x="830586" y="528292"/>
                  <a:pt x="827831" y="527326"/>
                </a:cubicBezTo>
                <a:close/>
                <a:moveTo>
                  <a:pt x="266794" y="527326"/>
                </a:moveTo>
                <a:cubicBezTo>
                  <a:pt x="264135" y="528292"/>
                  <a:pt x="262140" y="530029"/>
                  <a:pt x="260809" y="532538"/>
                </a:cubicBezTo>
                <a:cubicBezTo>
                  <a:pt x="259479" y="535239"/>
                  <a:pt x="259290" y="537941"/>
                  <a:pt x="260240" y="540644"/>
                </a:cubicBezTo>
                <a:cubicBezTo>
                  <a:pt x="261190" y="543345"/>
                  <a:pt x="262899" y="545372"/>
                  <a:pt x="265370" y="546723"/>
                </a:cubicBezTo>
                <a:lnTo>
                  <a:pt x="347452" y="588410"/>
                </a:lnTo>
                <a:cubicBezTo>
                  <a:pt x="350111" y="589568"/>
                  <a:pt x="352772" y="589712"/>
                  <a:pt x="355432" y="588844"/>
                </a:cubicBezTo>
                <a:cubicBezTo>
                  <a:pt x="358092" y="587976"/>
                  <a:pt x="360087" y="586286"/>
                  <a:pt x="361417" y="583778"/>
                </a:cubicBezTo>
                <a:cubicBezTo>
                  <a:pt x="362558" y="581076"/>
                  <a:pt x="362699" y="578373"/>
                  <a:pt x="361845" y="575672"/>
                </a:cubicBezTo>
                <a:cubicBezTo>
                  <a:pt x="360990" y="572970"/>
                  <a:pt x="359328" y="570944"/>
                  <a:pt x="356857" y="569593"/>
                </a:cubicBezTo>
                <a:lnTo>
                  <a:pt x="274490" y="527906"/>
                </a:lnTo>
                <a:cubicBezTo>
                  <a:pt x="272020" y="526555"/>
                  <a:pt x="269455" y="526361"/>
                  <a:pt x="266794" y="527326"/>
                </a:cubicBezTo>
                <a:close/>
                <a:moveTo>
                  <a:pt x="525865" y="526748"/>
                </a:moveTo>
                <a:cubicBezTo>
                  <a:pt x="521306" y="526748"/>
                  <a:pt x="518124" y="528919"/>
                  <a:pt x="516318" y="533261"/>
                </a:cubicBezTo>
                <a:cubicBezTo>
                  <a:pt x="514513" y="537604"/>
                  <a:pt x="515226" y="541416"/>
                  <a:pt x="518456" y="544696"/>
                </a:cubicBezTo>
                <a:lnTo>
                  <a:pt x="539831" y="566408"/>
                </a:lnTo>
                <a:cubicBezTo>
                  <a:pt x="541921" y="568531"/>
                  <a:pt x="544391" y="569593"/>
                  <a:pt x="547242" y="569593"/>
                </a:cubicBezTo>
                <a:cubicBezTo>
                  <a:pt x="550092" y="569593"/>
                  <a:pt x="552466" y="568531"/>
                  <a:pt x="554367" y="566408"/>
                </a:cubicBezTo>
                <a:lnTo>
                  <a:pt x="575742" y="544696"/>
                </a:lnTo>
                <a:cubicBezTo>
                  <a:pt x="578972" y="541416"/>
                  <a:pt x="579732" y="537604"/>
                  <a:pt x="578022" y="533261"/>
                </a:cubicBezTo>
                <a:cubicBezTo>
                  <a:pt x="576312" y="528919"/>
                  <a:pt x="573178" y="526748"/>
                  <a:pt x="568617" y="526748"/>
                </a:cubicBezTo>
                <a:close/>
                <a:moveTo>
                  <a:pt x="616925" y="380770"/>
                </a:moveTo>
                <a:cubicBezTo>
                  <a:pt x="611321" y="379951"/>
                  <a:pt x="606048" y="380263"/>
                  <a:pt x="601107" y="381712"/>
                </a:cubicBezTo>
                <a:cubicBezTo>
                  <a:pt x="591227" y="384606"/>
                  <a:pt x="583342" y="389962"/>
                  <a:pt x="577452" y="397779"/>
                </a:cubicBezTo>
                <a:cubicBezTo>
                  <a:pt x="571563" y="405594"/>
                  <a:pt x="568427" y="413846"/>
                  <a:pt x="568047" y="422530"/>
                </a:cubicBezTo>
                <a:cubicBezTo>
                  <a:pt x="567287" y="434302"/>
                  <a:pt x="569424" y="446269"/>
                  <a:pt x="574459" y="458427"/>
                </a:cubicBezTo>
                <a:cubicBezTo>
                  <a:pt x="579494" y="470586"/>
                  <a:pt x="585480" y="481828"/>
                  <a:pt x="592414" y="492154"/>
                </a:cubicBezTo>
                <a:cubicBezTo>
                  <a:pt x="599351" y="502479"/>
                  <a:pt x="605477" y="510826"/>
                  <a:pt x="610798" y="517194"/>
                </a:cubicBezTo>
                <a:cubicBezTo>
                  <a:pt x="616118" y="523563"/>
                  <a:pt x="618778" y="526748"/>
                  <a:pt x="618778" y="526748"/>
                </a:cubicBezTo>
                <a:cubicBezTo>
                  <a:pt x="618778" y="526748"/>
                  <a:pt x="622910" y="525590"/>
                  <a:pt x="631175" y="523274"/>
                </a:cubicBezTo>
                <a:cubicBezTo>
                  <a:pt x="639441" y="520958"/>
                  <a:pt x="649607" y="517436"/>
                  <a:pt x="661671" y="512708"/>
                </a:cubicBezTo>
                <a:cubicBezTo>
                  <a:pt x="673737" y="507978"/>
                  <a:pt x="685564" y="501948"/>
                  <a:pt x="697155" y="494614"/>
                </a:cubicBezTo>
                <a:cubicBezTo>
                  <a:pt x="708746" y="487281"/>
                  <a:pt x="717865" y="478595"/>
                  <a:pt x="724515" y="468559"/>
                </a:cubicBezTo>
                <a:cubicBezTo>
                  <a:pt x="729646" y="461226"/>
                  <a:pt x="732211" y="452783"/>
                  <a:pt x="732211" y="443229"/>
                </a:cubicBezTo>
                <a:cubicBezTo>
                  <a:pt x="732211" y="433676"/>
                  <a:pt x="729028" y="425087"/>
                  <a:pt x="722663" y="417464"/>
                </a:cubicBezTo>
                <a:cubicBezTo>
                  <a:pt x="716297" y="409840"/>
                  <a:pt x="706085" y="405160"/>
                  <a:pt x="692025" y="403424"/>
                </a:cubicBezTo>
                <a:cubicBezTo>
                  <a:pt x="686325" y="402844"/>
                  <a:pt x="680719" y="403568"/>
                  <a:pt x="675209" y="405594"/>
                </a:cubicBezTo>
                <a:cubicBezTo>
                  <a:pt x="669699" y="407621"/>
                  <a:pt x="665187" y="409792"/>
                  <a:pt x="661671" y="412108"/>
                </a:cubicBezTo>
                <a:cubicBezTo>
                  <a:pt x="658157" y="414424"/>
                  <a:pt x="656399" y="415582"/>
                  <a:pt x="656399" y="415582"/>
                </a:cubicBezTo>
                <a:cubicBezTo>
                  <a:pt x="656399" y="415582"/>
                  <a:pt x="655639" y="413701"/>
                  <a:pt x="654118" y="409937"/>
                </a:cubicBezTo>
                <a:cubicBezTo>
                  <a:pt x="652599" y="406174"/>
                  <a:pt x="650223" y="401976"/>
                  <a:pt x="646993" y="397344"/>
                </a:cubicBezTo>
                <a:cubicBezTo>
                  <a:pt x="643763" y="392712"/>
                  <a:pt x="639678" y="389142"/>
                  <a:pt x="634739" y="386633"/>
                </a:cubicBezTo>
                <a:cubicBezTo>
                  <a:pt x="628469" y="383544"/>
                  <a:pt x="622531" y="381591"/>
                  <a:pt x="616925" y="380770"/>
                </a:cubicBezTo>
                <a:close/>
                <a:moveTo>
                  <a:pt x="477842" y="380770"/>
                </a:moveTo>
                <a:cubicBezTo>
                  <a:pt x="472238" y="381591"/>
                  <a:pt x="466300" y="383544"/>
                  <a:pt x="460029" y="386633"/>
                </a:cubicBezTo>
                <a:cubicBezTo>
                  <a:pt x="454899" y="389142"/>
                  <a:pt x="450719" y="392712"/>
                  <a:pt x="447489" y="397344"/>
                </a:cubicBezTo>
                <a:cubicBezTo>
                  <a:pt x="444259" y="401976"/>
                  <a:pt x="441883" y="406174"/>
                  <a:pt x="440364" y="409937"/>
                </a:cubicBezTo>
                <a:cubicBezTo>
                  <a:pt x="438844" y="413701"/>
                  <a:pt x="438084" y="415582"/>
                  <a:pt x="438084" y="415582"/>
                </a:cubicBezTo>
                <a:cubicBezTo>
                  <a:pt x="438084" y="415582"/>
                  <a:pt x="436326" y="414424"/>
                  <a:pt x="432811" y="412108"/>
                </a:cubicBezTo>
                <a:cubicBezTo>
                  <a:pt x="429297" y="409792"/>
                  <a:pt x="424784" y="407621"/>
                  <a:pt x="419274" y="405594"/>
                </a:cubicBezTo>
                <a:cubicBezTo>
                  <a:pt x="413763" y="403568"/>
                  <a:pt x="408158" y="402844"/>
                  <a:pt x="402459" y="403424"/>
                </a:cubicBezTo>
                <a:cubicBezTo>
                  <a:pt x="388588" y="405160"/>
                  <a:pt x="378470" y="409840"/>
                  <a:pt x="372104" y="417464"/>
                </a:cubicBezTo>
                <a:cubicBezTo>
                  <a:pt x="365740" y="425087"/>
                  <a:pt x="362558" y="433676"/>
                  <a:pt x="362558" y="443229"/>
                </a:cubicBezTo>
                <a:cubicBezTo>
                  <a:pt x="362558" y="452783"/>
                  <a:pt x="365027" y="461226"/>
                  <a:pt x="369967" y="468559"/>
                </a:cubicBezTo>
                <a:cubicBezTo>
                  <a:pt x="376617" y="478595"/>
                  <a:pt x="385738" y="487281"/>
                  <a:pt x="397328" y="494614"/>
                </a:cubicBezTo>
                <a:cubicBezTo>
                  <a:pt x="408919" y="501948"/>
                  <a:pt x="420746" y="507978"/>
                  <a:pt x="432811" y="512708"/>
                </a:cubicBezTo>
                <a:cubicBezTo>
                  <a:pt x="444876" y="517436"/>
                  <a:pt x="455042" y="520958"/>
                  <a:pt x="463307" y="523274"/>
                </a:cubicBezTo>
                <a:cubicBezTo>
                  <a:pt x="471572" y="525590"/>
                  <a:pt x="475705" y="526748"/>
                  <a:pt x="475705" y="526748"/>
                </a:cubicBezTo>
                <a:cubicBezTo>
                  <a:pt x="475705" y="526748"/>
                  <a:pt x="478413" y="523563"/>
                  <a:pt x="483827" y="517194"/>
                </a:cubicBezTo>
                <a:cubicBezTo>
                  <a:pt x="489243" y="510826"/>
                  <a:pt x="495418" y="502479"/>
                  <a:pt x="502353" y="492154"/>
                </a:cubicBezTo>
                <a:cubicBezTo>
                  <a:pt x="509288" y="481828"/>
                  <a:pt x="515226" y="470586"/>
                  <a:pt x="520166" y="458427"/>
                </a:cubicBezTo>
                <a:cubicBezTo>
                  <a:pt x="525106" y="446269"/>
                  <a:pt x="527291" y="434302"/>
                  <a:pt x="526721" y="422530"/>
                </a:cubicBezTo>
                <a:cubicBezTo>
                  <a:pt x="526151" y="413846"/>
                  <a:pt x="522969" y="405594"/>
                  <a:pt x="517174" y="397779"/>
                </a:cubicBezTo>
                <a:cubicBezTo>
                  <a:pt x="511378" y="389962"/>
                  <a:pt x="503540" y="384606"/>
                  <a:pt x="493660" y="381712"/>
                </a:cubicBezTo>
                <a:cubicBezTo>
                  <a:pt x="488721" y="380263"/>
                  <a:pt x="483448" y="379951"/>
                  <a:pt x="477842" y="380770"/>
                </a:cubicBezTo>
                <a:close/>
                <a:moveTo>
                  <a:pt x="773252" y="280678"/>
                </a:moveTo>
                <a:lnTo>
                  <a:pt x="773252" y="397344"/>
                </a:lnTo>
                <a:lnTo>
                  <a:pt x="723091" y="346393"/>
                </a:lnTo>
                <a:cubicBezTo>
                  <a:pt x="721191" y="344463"/>
                  <a:pt x="720241" y="342050"/>
                  <a:pt x="720241" y="339156"/>
                </a:cubicBezTo>
                <a:cubicBezTo>
                  <a:pt x="720241" y="336261"/>
                  <a:pt x="721191" y="333752"/>
                  <a:pt x="723091" y="331629"/>
                </a:cubicBezTo>
                <a:close/>
                <a:moveTo>
                  <a:pt x="321232" y="280678"/>
                </a:moveTo>
                <a:lnTo>
                  <a:pt x="371392" y="331629"/>
                </a:lnTo>
                <a:cubicBezTo>
                  <a:pt x="373482" y="333752"/>
                  <a:pt x="374528" y="336261"/>
                  <a:pt x="374528" y="339156"/>
                </a:cubicBezTo>
                <a:cubicBezTo>
                  <a:pt x="374528" y="342050"/>
                  <a:pt x="373482" y="344463"/>
                  <a:pt x="371392" y="346393"/>
                </a:cubicBezTo>
                <a:lnTo>
                  <a:pt x="321232" y="397344"/>
                </a:lnTo>
                <a:close/>
                <a:moveTo>
                  <a:pt x="326005" y="193215"/>
                </a:moveTo>
                <a:cubicBezTo>
                  <a:pt x="321255" y="193674"/>
                  <a:pt x="316576" y="194795"/>
                  <a:pt x="311968" y="196580"/>
                </a:cubicBezTo>
                <a:cubicBezTo>
                  <a:pt x="302753" y="200151"/>
                  <a:pt x="295153" y="205940"/>
                  <a:pt x="289168" y="213950"/>
                </a:cubicBezTo>
                <a:cubicBezTo>
                  <a:pt x="283183" y="221959"/>
                  <a:pt x="280191" y="231851"/>
                  <a:pt x="280191" y="243623"/>
                </a:cubicBezTo>
                <a:lnTo>
                  <a:pt x="280191" y="507641"/>
                </a:lnTo>
                <a:cubicBezTo>
                  <a:pt x="281331" y="508220"/>
                  <a:pt x="282565" y="508799"/>
                  <a:pt x="283895" y="509378"/>
                </a:cubicBezTo>
                <a:lnTo>
                  <a:pt x="321232" y="528484"/>
                </a:lnTo>
                <a:lnTo>
                  <a:pt x="321232" y="426872"/>
                </a:lnTo>
                <a:lnTo>
                  <a:pt x="385928" y="361157"/>
                </a:lnTo>
                <a:cubicBezTo>
                  <a:pt x="392008" y="354982"/>
                  <a:pt x="395047" y="347599"/>
                  <a:pt x="395047" y="339011"/>
                </a:cubicBezTo>
                <a:cubicBezTo>
                  <a:pt x="395047" y="330423"/>
                  <a:pt x="392008" y="323041"/>
                  <a:pt x="385928" y="316864"/>
                </a:cubicBezTo>
                <a:lnTo>
                  <a:pt x="321232" y="251149"/>
                </a:lnTo>
                <a:lnTo>
                  <a:pt x="321232" y="243623"/>
                </a:lnTo>
                <a:cubicBezTo>
                  <a:pt x="321232" y="239764"/>
                  <a:pt x="323131" y="237061"/>
                  <a:pt x="326931" y="235517"/>
                </a:cubicBezTo>
                <a:cubicBezTo>
                  <a:pt x="331112" y="233780"/>
                  <a:pt x="334721" y="234456"/>
                  <a:pt x="337762" y="237544"/>
                </a:cubicBezTo>
                <a:lnTo>
                  <a:pt x="337762" y="237833"/>
                </a:lnTo>
                <a:lnTo>
                  <a:pt x="439509" y="339156"/>
                </a:lnTo>
                <a:lnTo>
                  <a:pt x="658109" y="339156"/>
                </a:lnTo>
                <a:lnTo>
                  <a:pt x="757291" y="237544"/>
                </a:lnTo>
                <a:cubicBezTo>
                  <a:pt x="760142" y="234649"/>
                  <a:pt x="763561" y="233973"/>
                  <a:pt x="767552" y="235517"/>
                </a:cubicBezTo>
                <a:cubicBezTo>
                  <a:pt x="771351" y="237061"/>
                  <a:pt x="773252" y="239764"/>
                  <a:pt x="773252" y="243623"/>
                </a:cubicBezTo>
                <a:lnTo>
                  <a:pt x="773252" y="251149"/>
                </a:lnTo>
                <a:lnTo>
                  <a:pt x="708556" y="316864"/>
                </a:lnTo>
                <a:cubicBezTo>
                  <a:pt x="702665" y="323041"/>
                  <a:pt x="699720" y="330423"/>
                  <a:pt x="699720" y="339011"/>
                </a:cubicBezTo>
                <a:cubicBezTo>
                  <a:pt x="699720" y="347599"/>
                  <a:pt x="702665" y="354982"/>
                  <a:pt x="708556" y="361157"/>
                </a:cubicBezTo>
                <a:lnTo>
                  <a:pt x="773252" y="426872"/>
                </a:lnTo>
                <a:lnTo>
                  <a:pt x="773252" y="528484"/>
                </a:lnTo>
                <a:lnTo>
                  <a:pt x="810873" y="509378"/>
                </a:lnTo>
                <a:cubicBezTo>
                  <a:pt x="812013" y="508799"/>
                  <a:pt x="813153" y="508220"/>
                  <a:pt x="814293" y="507641"/>
                </a:cubicBezTo>
                <a:lnTo>
                  <a:pt x="814293" y="243623"/>
                </a:lnTo>
                <a:cubicBezTo>
                  <a:pt x="814293" y="231851"/>
                  <a:pt x="811299" y="221959"/>
                  <a:pt x="805314" y="213950"/>
                </a:cubicBezTo>
                <a:cubicBezTo>
                  <a:pt x="799329" y="205940"/>
                  <a:pt x="791777" y="200151"/>
                  <a:pt x="782657" y="196580"/>
                </a:cubicBezTo>
                <a:cubicBezTo>
                  <a:pt x="773537" y="193010"/>
                  <a:pt x="764084" y="192093"/>
                  <a:pt x="754299" y="193829"/>
                </a:cubicBezTo>
                <a:cubicBezTo>
                  <a:pt x="744513" y="195567"/>
                  <a:pt x="735821" y="200295"/>
                  <a:pt x="728220" y="208015"/>
                </a:cubicBezTo>
                <a:lnTo>
                  <a:pt x="641008" y="297179"/>
                </a:lnTo>
                <a:lnTo>
                  <a:pt x="456324" y="297179"/>
                </a:lnTo>
                <a:lnTo>
                  <a:pt x="366547" y="208015"/>
                </a:lnTo>
                <a:cubicBezTo>
                  <a:pt x="358947" y="200295"/>
                  <a:pt x="350254" y="195567"/>
                  <a:pt x="340469" y="193829"/>
                </a:cubicBezTo>
                <a:cubicBezTo>
                  <a:pt x="335576" y="192962"/>
                  <a:pt x="330756" y="192757"/>
                  <a:pt x="326005" y="193215"/>
                </a:cubicBezTo>
                <a:close/>
                <a:moveTo>
                  <a:pt x="546778" y="0"/>
                </a:moveTo>
                <a:cubicBezTo>
                  <a:pt x="848755" y="0"/>
                  <a:pt x="1093556" y="225178"/>
                  <a:pt x="1093556" y="502950"/>
                </a:cubicBezTo>
                <a:cubicBezTo>
                  <a:pt x="1093556" y="780722"/>
                  <a:pt x="848755" y="1005900"/>
                  <a:pt x="546778" y="1005900"/>
                </a:cubicBezTo>
                <a:cubicBezTo>
                  <a:pt x="244801" y="1005900"/>
                  <a:pt x="0" y="780722"/>
                  <a:pt x="0" y="502950"/>
                </a:cubicBezTo>
                <a:cubicBezTo>
                  <a:pt x="0" y="225178"/>
                  <a:pt x="244801" y="0"/>
                  <a:pt x="5467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0" bIns="144000" rtlCol="0" anchor="ctr">
            <a:noAutofit/>
          </a:bodyPr>
          <a:lstStyle/>
          <a:p>
            <a:pPr algn="ctr"/>
            <a:endParaRPr lang="de-DE" sz="5400"/>
          </a:p>
        </p:txBody>
      </p:sp>
    </p:spTree>
    <p:extLst>
      <p:ext uri="{BB962C8B-B14F-4D97-AF65-F5344CB8AC3E}">
        <p14:creationId xmlns:p14="http://schemas.microsoft.com/office/powerpoint/2010/main" val="276235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231588-549B-7302-9AD8-239153226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Inhalt meiner Präsentation?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BF59146-1BC8-7255-293C-A62FA950E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/>
              <a:t>Diese Präsentation zeigt alle wichtigen Informationen zu dem Säugetier Löwe</a:t>
            </a:r>
          </a:p>
          <a:p>
            <a:r>
              <a:rPr lang="de-DE"/>
              <a:t>Die Merkmale des Löwen</a:t>
            </a:r>
          </a:p>
          <a:p>
            <a:r>
              <a:rPr lang="de-DE"/>
              <a:t>Der Lebensraum des Löwen</a:t>
            </a:r>
          </a:p>
          <a:p>
            <a:r>
              <a:rPr lang="de-DE"/>
              <a:t>Die Lebensweise</a:t>
            </a:r>
          </a:p>
          <a:p>
            <a:r>
              <a:rPr lang="de-DE"/>
              <a:t>Die verschiedenen Arten des Löwen</a:t>
            </a:r>
          </a:p>
          <a:p>
            <a:r>
              <a:rPr lang="de-DE"/>
              <a:t>Der Löwe und der Mensch</a:t>
            </a:r>
          </a:p>
        </p:txBody>
      </p:sp>
    </p:spTree>
    <p:extLst>
      <p:ext uri="{BB962C8B-B14F-4D97-AF65-F5344CB8AC3E}">
        <p14:creationId xmlns:p14="http://schemas.microsoft.com/office/powerpoint/2010/main" val="4027958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015DFE-44C4-8E59-88A5-647C345AC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Die Merkmale des Löwen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6FAD925-1831-2D05-AE46-304AE636081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Körperbau</a:t>
            </a:r>
          </a:p>
          <a:p>
            <a:pPr lvl="1"/>
            <a:r>
              <a:rPr lang="de-DE" sz="1600" dirty="0"/>
              <a:t>Löwen haben ein kurzes, sandfarben oder gelblich bis </a:t>
            </a:r>
            <a:r>
              <a:rPr lang="de-DE" sz="1600" dirty="0" err="1"/>
              <a:t>dunkelocker</a:t>
            </a:r>
            <a:r>
              <a:rPr lang="de-DE" sz="1600" dirty="0"/>
              <a:t> oder </a:t>
            </a:r>
            <a:r>
              <a:rPr lang="de-DE" sz="1600" dirty="0" err="1"/>
              <a:t>lohfarben</a:t>
            </a:r>
            <a:r>
              <a:rPr lang="de-DE" sz="1600" dirty="0"/>
              <a:t> (hell rotbraun) gefärbtes Fell. Die Unterseite und die Beininnenseiten sind heller beziehungsweise weiß. Auffällig ist die schwarze Schwanzquaste, die häufig einen als Hornstachel bezeichneten </a:t>
            </a:r>
            <a:r>
              <a:rPr lang="de-DE" sz="1600" dirty="0" err="1"/>
              <a:t>keratinösen</a:t>
            </a:r>
            <a:r>
              <a:rPr lang="de-DE" sz="1600" dirty="0"/>
              <a:t> Sporn umgibt. (aus Wikipedia)</a:t>
            </a:r>
          </a:p>
          <a:p>
            <a:r>
              <a:rPr lang="de-DE" dirty="0"/>
              <a:t>Körperbau (nur als Spiegelstriche)</a:t>
            </a:r>
          </a:p>
          <a:p>
            <a:pPr lvl="1"/>
            <a:r>
              <a:rPr lang="de-DE" sz="1600" dirty="0"/>
              <a:t>kurzes, sandfarben oder gelbliches Fell</a:t>
            </a:r>
          </a:p>
          <a:p>
            <a:pPr lvl="1"/>
            <a:r>
              <a:rPr lang="de-DE" sz="1600" dirty="0"/>
              <a:t>Unterseite heller beziehungsweise weiß</a:t>
            </a:r>
          </a:p>
          <a:p>
            <a:pPr lvl="1"/>
            <a:r>
              <a:rPr lang="de-DE" sz="1600" dirty="0"/>
              <a:t>schwarze Schwanzquaste (aus Wikipedia)</a:t>
            </a:r>
            <a:endParaRPr lang="de-DE" dirty="0"/>
          </a:p>
          <a:p>
            <a:r>
              <a:rPr lang="de-DE" dirty="0"/>
              <a:t>Größe</a:t>
            </a:r>
          </a:p>
          <a:p>
            <a:r>
              <a:rPr lang="de-DE" dirty="0"/>
              <a:t>Mähne</a:t>
            </a:r>
          </a:p>
          <a:p>
            <a:r>
              <a:rPr lang="de-DE" dirty="0"/>
              <a:t>Laute</a:t>
            </a:r>
          </a:p>
        </p:txBody>
      </p:sp>
      <p:pic>
        <p:nvPicPr>
          <p:cNvPr id="6" name="Inhaltsplatzhalter 5" descr="Ein Bild, das Säugetier, Großkatze, Landtier, Große Katzen enthält.&#10;&#10;Automatisch generierte Beschreibung">
            <a:extLst>
              <a:ext uri="{FF2B5EF4-FFF2-40B4-BE49-F238E27FC236}">
                <a16:creationId xmlns:a16="http://schemas.microsoft.com/office/drawing/2014/main" id="{F06832E9-7D3A-0414-1D4B-54A2AEF98F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196108"/>
            <a:ext cx="5334000" cy="4019946"/>
          </a:xfrm>
        </p:spPr>
      </p:pic>
    </p:spTree>
    <p:extLst>
      <p:ext uri="{BB962C8B-B14F-4D97-AF65-F5344CB8AC3E}">
        <p14:creationId xmlns:p14="http://schemas.microsoft.com/office/powerpoint/2010/main" val="3916577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231588-549B-7302-9AD8-239153226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Wer ist König der Tiere</a:t>
            </a:r>
          </a:p>
        </p:txBody>
      </p:sp>
      <p:pic>
        <p:nvPicPr>
          <p:cNvPr id="7" name="Grafik 6" descr="Löwe Silhouette">
            <a:extLst>
              <a:ext uri="{FF2B5EF4-FFF2-40B4-BE49-F238E27FC236}">
                <a16:creationId xmlns:a16="http://schemas.microsoft.com/office/drawing/2014/main" id="{49F097CA-BEC0-FC3A-D70E-CD0FD7643E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28228" y="2351457"/>
            <a:ext cx="2312855" cy="2312855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ABCB58C-75E6-FD28-CD58-5BFC8FDB056D}"/>
              </a:ext>
            </a:extLst>
          </p:cNvPr>
          <p:cNvSpPr/>
          <p:nvPr/>
        </p:nvSpPr>
        <p:spPr>
          <a:xfrm>
            <a:off x="3888049" y="2210461"/>
            <a:ext cx="3181432" cy="22517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827191"/>
              </a:avLst>
            </a:prstTxWarp>
            <a:spAutoFit/>
          </a:bodyPr>
          <a:lstStyle/>
          <a:p>
            <a:pPr algn="ctr"/>
            <a:r>
              <a:rPr lang="de-DE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König der Tiere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EB8D10A1-5249-ACF2-0CD4-25D7CE8D8616}"/>
              </a:ext>
            </a:extLst>
          </p:cNvPr>
          <p:cNvGrpSpPr/>
          <p:nvPr/>
        </p:nvGrpSpPr>
        <p:grpSpPr>
          <a:xfrm>
            <a:off x="1997984" y="4294054"/>
            <a:ext cx="6827790" cy="1566968"/>
            <a:chOff x="1985899" y="4241688"/>
            <a:chExt cx="6827790" cy="1566968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467B322C-40AD-65C6-64DA-9A82A7588422}"/>
                </a:ext>
              </a:extLst>
            </p:cNvPr>
            <p:cNvSpPr/>
            <p:nvPr/>
          </p:nvSpPr>
          <p:spPr>
            <a:xfrm>
              <a:off x="4261829" y="4241688"/>
              <a:ext cx="2275930" cy="1566968"/>
            </a:xfrm>
            <a:prstGeom prst="rect">
              <a:avLst/>
            </a:prstGeom>
            <a:ln w="76200"/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A14E2665-7FD5-2F55-39B9-8C77B56BDEA7}"/>
                </a:ext>
              </a:extLst>
            </p:cNvPr>
            <p:cNvSpPr/>
            <p:nvPr/>
          </p:nvSpPr>
          <p:spPr>
            <a:xfrm>
              <a:off x="6537759" y="4845916"/>
              <a:ext cx="2275930" cy="962739"/>
            </a:xfrm>
            <a:prstGeom prst="rect">
              <a:avLst/>
            </a:prstGeom>
            <a:ln w="76200"/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A2993E31-1FF2-1B91-8313-FD9B472EBB3B}"/>
                </a:ext>
              </a:extLst>
            </p:cNvPr>
            <p:cNvSpPr/>
            <p:nvPr/>
          </p:nvSpPr>
          <p:spPr>
            <a:xfrm>
              <a:off x="1985899" y="4845916"/>
              <a:ext cx="2275930" cy="962739"/>
            </a:xfrm>
            <a:prstGeom prst="rect">
              <a:avLst/>
            </a:prstGeom>
            <a:ln w="76200"/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58EEE3D9-469D-F709-DDEB-AD9C4AE0301D}"/>
                </a:ext>
              </a:extLst>
            </p:cNvPr>
            <p:cNvSpPr/>
            <p:nvPr/>
          </p:nvSpPr>
          <p:spPr>
            <a:xfrm>
              <a:off x="2026181" y="4868740"/>
              <a:ext cx="6747225" cy="907689"/>
            </a:xfrm>
            <a:prstGeom prst="rect">
              <a:avLst/>
            </a:prstGeom>
            <a:ln w="76200"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498CE1F8-8FF8-A5F9-B1FA-A4B2CC336658}"/>
                </a:ext>
              </a:extLst>
            </p:cNvPr>
            <p:cNvSpPr txBox="1"/>
            <p:nvPr/>
          </p:nvSpPr>
          <p:spPr>
            <a:xfrm>
              <a:off x="5003017" y="4394748"/>
              <a:ext cx="7895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200" b="1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1</a:t>
              </a:r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86E5B487-4F99-ECF8-B987-0ED96B32A6AB}"/>
                </a:ext>
              </a:extLst>
            </p:cNvPr>
            <p:cNvSpPr txBox="1"/>
            <p:nvPr/>
          </p:nvSpPr>
          <p:spPr>
            <a:xfrm>
              <a:off x="7280961" y="5077532"/>
              <a:ext cx="7895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200" b="1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3</a:t>
              </a: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A7AC5895-E9C6-12F4-96FC-74BFB4128CDB}"/>
                </a:ext>
              </a:extLst>
            </p:cNvPr>
            <p:cNvSpPr txBox="1"/>
            <p:nvPr/>
          </p:nvSpPr>
          <p:spPr>
            <a:xfrm>
              <a:off x="2769384" y="5077532"/>
              <a:ext cx="7895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200" b="1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2</a:t>
              </a:r>
            </a:p>
          </p:txBody>
        </p:sp>
      </p:grpSp>
      <p:pic>
        <p:nvPicPr>
          <p:cNvPr id="4" name="Grafik 3" descr="Klatschende Hände Silhouette">
            <a:hlinkClick r:id="" action="ppaction://noaction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346174E5-52AB-75B5-CE04-E2184743F2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80852" y="6268126"/>
            <a:ext cx="333423" cy="33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803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231588-549B-7302-9AD8-239153226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PowerPoint Gruppen-Aufgabe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BF59146-1BC8-7255-293C-A62FA950E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/>
              <a:t>Warum ist Eurer Meinung nach</a:t>
            </a:r>
          </a:p>
          <a:p>
            <a:pPr marL="0" indent="0">
              <a:buNone/>
            </a:pPr>
            <a:endParaRPr lang="de-DE"/>
          </a:p>
          <a:p>
            <a:pPr marL="0" indent="0">
              <a:buNone/>
            </a:pPr>
            <a:r>
              <a:rPr lang="de-DE"/>
              <a:t>	</a:t>
            </a:r>
            <a:r>
              <a:rPr lang="de-DE" sz="3200" b="1"/>
              <a:t>der Löwe König der Tiere?</a:t>
            </a:r>
          </a:p>
          <a:p>
            <a:pPr marL="0" indent="0">
              <a:buNone/>
            </a:pPr>
            <a:endParaRPr lang="de-DE"/>
          </a:p>
          <a:p>
            <a:pPr marL="0" indent="0">
              <a:buNone/>
            </a:pPr>
            <a:r>
              <a:rPr lang="de-DE"/>
              <a:t>Oder ist gar nicht </a:t>
            </a:r>
            <a:r>
              <a:rPr lang="de-DE">
                <a:highlight>
                  <a:srgbClr val="FFFF00"/>
                </a:highlight>
              </a:rPr>
              <a:t>er</a:t>
            </a:r>
            <a:r>
              <a:rPr lang="de-DE"/>
              <a:t> der König?</a:t>
            </a:r>
          </a:p>
          <a:p>
            <a:pPr marL="0" indent="0">
              <a:buNone/>
            </a:pPr>
            <a:endParaRPr lang="de-DE"/>
          </a:p>
          <a:p>
            <a:pPr marL="0" indent="0">
              <a:buNone/>
            </a:pPr>
            <a:endParaRPr lang="de-DE"/>
          </a:p>
          <a:p>
            <a:pPr marL="0" indent="0">
              <a:buNone/>
            </a:pPr>
            <a:r>
              <a:rPr lang="de-DE"/>
              <a:t>Aufgabe in 30 Minuten erfüllen – Gruppe mit 2 oder 3 Personen</a:t>
            </a:r>
          </a:p>
        </p:txBody>
      </p:sp>
    </p:spTree>
    <p:extLst>
      <p:ext uri="{BB962C8B-B14F-4D97-AF65-F5344CB8AC3E}">
        <p14:creationId xmlns:p14="http://schemas.microsoft.com/office/powerpoint/2010/main" val="2106570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05AB6F-D856-4478-01D3-55C406E0B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Die Merkmale des Löwen</a:t>
            </a:r>
          </a:p>
        </p:txBody>
      </p:sp>
      <p:sp>
        <p:nvSpPr>
          <p:cNvPr id="28" name="Freihandform: Form 27">
            <a:extLst>
              <a:ext uri="{FF2B5EF4-FFF2-40B4-BE49-F238E27FC236}">
                <a16:creationId xmlns:a16="http://schemas.microsoft.com/office/drawing/2014/main" id="{A4C3DB19-2A78-5291-E9EE-EE1248EF6F41}"/>
              </a:ext>
            </a:extLst>
          </p:cNvPr>
          <p:cNvSpPr/>
          <p:nvPr/>
        </p:nvSpPr>
        <p:spPr>
          <a:xfrm>
            <a:off x="685800" y="2194560"/>
            <a:ext cx="792622" cy="729088"/>
          </a:xfrm>
          <a:custGeom>
            <a:avLst/>
            <a:gdLst>
              <a:gd name="connsiteX0" fmla="*/ 770117 w 1093556"/>
              <a:gd name="connsiteY0" fmla="*/ 669758 h 1005900"/>
              <a:gd name="connsiteX1" fmla="*/ 748029 w 1093556"/>
              <a:gd name="connsiteY1" fmla="*/ 701892 h 1005900"/>
              <a:gd name="connsiteX2" fmla="*/ 713401 w 1093556"/>
              <a:gd name="connsiteY2" fmla="*/ 714629 h 1005900"/>
              <a:gd name="connsiteX3" fmla="*/ 381368 w 1093556"/>
              <a:gd name="connsiteY3" fmla="*/ 714629 h 1005900"/>
              <a:gd name="connsiteX4" fmla="*/ 345884 w 1093556"/>
              <a:gd name="connsiteY4" fmla="*/ 702036 h 1005900"/>
              <a:gd name="connsiteX5" fmla="*/ 324081 w 1093556"/>
              <a:gd name="connsiteY5" fmla="*/ 670047 h 1005900"/>
              <a:gd name="connsiteX6" fmla="*/ 287030 w 1093556"/>
              <a:gd name="connsiteY6" fmla="*/ 688865 h 1005900"/>
              <a:gd name="connsiteX7" fmla="*/ 323369 w 1093556"/>
              <a:gd name="connsiteY7" fmla="*/ 737210 h 1005900"/>
              <a:gd name="connsiteX8" fmla="*/ 381368 w 1093556"/>
              <a:gd name="connsiteY8" fmla="*/ 756316 h 1005900"/>
              <a:gd name="connsiteX9" fmla="*/ 713401 w 1093556"/>
              <a:gd name="connsiteY9" fmla="*/ 756316 h 1005900"/>
              <a:gd name="connsiteX10" fmla="*/ 770686 w 1093556"/>
              <a:gd name="connsiteY10" fmla="*/ 736920 h 1005900"/>
              <a:gd name="connsiteX11" fmla="*/ 806882 w 1093556"/>
              <a:gd name="connsiteY11" fmla="*/ 688574 h 1005900"/>
              <a:gd name="connsiteX12" fmla="*/ 739051 w 1093556"/>
              <a:gd name="connsiteY12" fmla="*/ 610846 h 1005900"/>
              <a:gd name="connsiteX13" fmla="*/ 733066 w 1093556"/>
              <a:gd name="connsiteY13" fmla="*/ 615912 h 1005900"/>
              <a:gd name="connsiteX14" fmla="*/ 732639 w 1093556"/>
              <a:gd name="connsiteY14" fmla="*/ 624017 h 1005900"/>
              <a:gd name="connsiteX15" fmla="*/ 737625 w 1093556"/>
              <a:gd name="connsiteY15" fmla="*/ 630096 h 1005900"/>
              <a:gd name="connsiteX16" fmla="*/ 819992 w 1093556"/>
              <a:gd name="connsiteY16" fmla="*/ 671784 h 1005900"/>
              <a:gd name="connsiteX17" fmla="*/ 827688 w 1093556"/>
              <a:gd name="connsiteY17" fmla="*/ 672363 h 1005900"/>
              <a:gd name="connsiteX18" fmla="*/ 833673 w 1093556"/>
              <a:gd name="connsiteY18" fmla="*/ 667152 h 1005900"/>
              <a:gd name="connsiteX19" fmla="*/ 834243 w 1093556"/>
              <a:gd name="connsiteY19" fmla="*/ 659047 h 1005900"/>
              <a:gd name="connsiteX20" fmla="*/ 829113 w 1093556"/>
              <a:gd name="connsiteY20" fmla="*/ 652968 h 1005900"/>
              <a:gd name="connsiteX21" fmla="*/ 747031 w 1093556"/>
              <a:gd name="connsiteY21" fmla="*/ 611280 h 1005900"/>
              <a:gd name="connsiteX22" fmla="*/ 739051 w 1093556"/>
              <a:gd name="connsiteY22" fmla="*/ 610846 h 1005900"/>
              <a:gd name="connsiteX23" fmla="*/ 355432 w 1093556"/>
              <a:gd name="connsiteY23" fmla="*/ 610846 h 1005900"/>
              <a:gd name="connsiteX24" fmla="*/ 347452 w 1093556"/>
              <a:gd name="connsiteY24" fmla="*/ 611280 h 1005900"/>
              <a:gd name="connsiteX25" fmla="*/ 265370 w 1093556"/>
              <a:gd name="connsiteY25" fmla="*/ 652968 h 1005900"/>
              <a:gd name="connsiteX26" fmla="*/ 260240 w 1093556"/>
              <a:gd name="connsiteY26" fmla="*/ 659047 h 1005900"/>
              <a:gd name="connsiteX27" fmla="*/ 260809 w 1093556"/>
              <a:gd name="connsiteY27" fmla="*/ 667152 h 1005900"/>
              <a:gd name="connsiteX28" fmla="*/ 266794 w 1093556"/>
              <a:gd name="connsiteY28" fmla="*/ 672363 h 1005900"/>
              <a:gd name="connsiteX29" fmla="*/ 274490 w 1093556"/>
              <a:gd name="connsiteY29" fmla="*/ 671784 h 1005900"/>
              <a:gd name="connsiteX30" fmla="*/ 356857 w 1093556"/>
              <a:gd name="connsiteY30" fmla="*/ 630096 h 1005900"/>
              <a:gd name="connsiteX31" fmla="*/ 361845 w 1093556"/>
              <a:gd name="connsiteY31" fmla="*/ 624017 h 1005900"/>
              <a:gd name="connsiteX32" fmla="*/ 361417 w 1093556"/>
              <a:gd name="connsiteY32" fmla="*/ 615912 h 1005900"/>
              <a:gd name="connsiteX33" fmla="*/ 355432 w 1093556"/>
              <a:gd name="connsiteY33" fmla="*/ 610846 h 1005900"/>
              <a:gd name="connsiteX34" fmla="*/ 547242 w 1093556"/>
              <a:gd name="connsiteY34" fmla="*/ 591594 h 1005900"/>
              <a:gd name="connsiteX35" fmla="*/ 525439 w 1093556"/>
              <a:gd name="connsiteY35" fmla="*/ 605056 h 1005900"/>
              <a:gd name="connsiteX36" fmla="*/ 495940 w 1093556"/>
              <a:gd name="connsiteY36" fmla="*/ 610122 h 1005900"/>
              <a:gd name="connsiteX37" fmla="*/ 466584 w 1093556"/>
              <a:gd name="connsiteY37" fmla="*/ 605201 h 1005900"/>
              <a:gd name="connsiteX38" fmla="*/ 444924 w 1093556"/>
              <a:gd name="connsiteY38" fmla="*/ 591883 h 1005900"/>
              <a:gd name="connsiteX39" fmla="*/ 450339 w 1093556"/>
              <a:gd name="connsiteY39" fmla="*/ 612293 h 1005900"/>
              <a:gd name="connsiteX40" fmla="*/ 465729 w 1093556"/>
              <a:gd name="connsiteY40" fmla="*/ 643269 h 1005900"/>
              <a:gd name="connsiteX41" fmla="*/ 496368 w 1093556"/>
              <a:gd name="connsiteY41" fmla="*/ 671494 h 1005900"/>
              <a:gd name="connsiteX42" fmla="*/ 547242 w 1093556"/>
              <a:gd name="connsiteY42" fmla="*/ 683364 h 1005900"/>
              <a:gd name="connsiteX43" fmla="*/ 598258 w 1093556"/>
              <a:gd name="connsiteY43" fmla="*/ 671494 h 1005900"/>
              <a:gd name="connsiteX44" fmla="*/ 628754 w 1093556"/>
              <a:gd name="connsiteY44" fmla="*/ 643269 h 1005900"/>
              <a:gd name="connsiteX45" fmla="*/ 644144 w 1093556"/>
              <a:gd name="connsiteY45" fmla="*/ 612293 h 1005900"/>
              <a:gd name="connsiteX46" fmla="*/ 649559 w 1093556"/>
              <a:gd name="connsiteY46" fmla="*/ 591883 h 1005900"/>
              <a:gd name="connsiteX47" fmla="*/ 627898 w 1093556"/>
              <a:gd name="connsiteY47" fmla="*/ 605201 h 1005900"/>
              <a:gd name="connsiteX48" fmla="*/ 598542 w 1093556"/>
              <a:gd name="connsiteY48" fmla="*/ 610122 h 1005900"/>
              <a:gd name="connsiteX49" fmla="*/ 569045 w 1093556"/>
              <a:gd name="connsiteY49" fmla="*/ 605056 h 1005900"/>
              <a:gd name="connsiteX50" fmla="*/ 547242 w 1093556"/>
              <a:gd name="connsiteY50" fmla="*/ 591594 h 1005900"/>
              <a:gd name="connsiteX51" fmla="*/ 814293 w 1093556"/>
              <a:gd name="connsiteY51" fmla="*/ 577409 h 1005900"/>
              <a:gd name="connsiteX52" fmla="*/ 773252 w 1093556"/>
              <a:gd name="connsiteY52" fmla="*/ 598253 h 1005900"/>
              <a:gd name="connsiteX53" fmla="*/ 773252 w 1093556"/>
              <a:gd name="connsiteY53" fmla="*/ 601436 h 1005900"/>
              <a:gd name="connsiteX54" fmla="*/ 814293 w 1093556"/>
              <a:gd name="connsiteY54" fmla="*/ 622281 h 1005900"/>
              <a:gd name="connsiteX55" fmla="*/ 280191 w 1093556"/>
              <a:gd name="connsiteY55" fmla="*/ 577409 h 1005900"/>
              <a:gd name="connsiteX56" fmla="*/ 280191 w 1093556"/>
              <a:gd name="connsiteY56" fmla="*/ 622281 h 1005900"/>
              <a:gd name="connsiteX57" fmla="*/ 321232 w 1093556"/>
              <a:gd name="connsiteY57" fmla="*/ 601436 h 1005900"/>
              <a:gd name="connsiteX58" fmla="*/ 321232 w 1093556"/>
              <a:gd name="connsiteY58" fmla="*/ 598253 h 1005900"/>
              <a:gd name="connsiteX59" fmla="*/ 827831 w 1093556"/>
              <a:gd name="connsiteY59" fmla="*/ 527326 h 1005900"/>
              <a:gd name="connsiteX60" fmla="*/ 819992 w 1093556"/>
              <a:gd name="connsiteY60" fmla="*/ 527906 h 1005900"/>
              <a:gd name="connsiteX61" fmla="*/ 737911 w 1093556"/>
              <a:gd name="connsiteY61" fmla="*/ 569593 h 1005900"/>
              <a:gd name="connsiteX62" fmla="*/ 732639 w 1093556"/>
              <a:gd name="connsiteY62" fmla="*/ 575672 h 1005900"/>
              <a:gd name="connsiteX63" fmla="*/ 733351 w 1093556"/>
              <a:gd name="connsiteY63" fmla="*/ 583778 h 1005900"/>
              <a:gd name="connsiteX64" fmla="*/ 739193 w 1093556"/>
              <a:gd name="connsiteY64" fmla="*/ 588844 h 1005900"/>
              <a:gd name="connsiteX65" fmla="*/ 747031 w 1093556"/>
              <a:gd name="connsiteY65" fmla="*/ 588410 h 1005900"/>
              <a:gd name="connsiteX66" fmla="*/ 829113 w 1093556"/>
              <a:gd name="connsiteY66" fmla="*/ 546723 h 1005900"/>
              <a:gd name="connsiteX67" fmla="*/ 834385 w 1093556"/>
              <a:gd name="connsiteY67" fmla="*/ 540644 h 1005900"/>
              <a:gd name="connsiteX68" fmla="*/ 833673 w 1093556"/>
              <a:gd name="connsiteY68" fmla="*/ 532538 h 1005900"/>
              <a:gd name="connsiteX69" fmla="*/ 827831 w 1093556"/>
              <a:gd name="connsiteY69" fmla="*/ 527326 h 1005900"/>
              <a:gd name="connsiteX70" fmla="*/ 266794 w 1093556"/>
              <a:gd name="connsiteY70" fmla="*/ 527326 h 1005900"/>
              <a:gd name="connsiteX71" fmla="*/ 260809 w 1093556"/>
              <a:gd name="connsiteY71" fmla="*/ 532538 h 1005900"/>
              <a:gd name="connsiteX72" fmla="*/ 260240 w 1093556"/>
              <a:gd name="connsiteY72" fmla="*/ 540644 h 1005900"/>
              <a:gd name="connsiteX73" fmla="*/ 265370 w 1093556"/>
              <a:gd name="connsiteY73" fmla="*/ 546723 h 1005900"/>
              <a:gd name="connsiteX74" fmla="*/ 347452 w 1093556"/>
              <a:gd name="connsiteY74" fmla="*/ 588410 h 1005900"/>
              <a:gd name="connsiteX75" fmla="*/ 355432 w 1093556"/>
              <a:gd name="connsiteY75" fmla="*/ 588844 h 1005900"/>
              <a:gd name="connsiteX76" fmla="*/ 361417 w 1093556"/>
              <a:gd name="connsiteY76" fmla="*/ 583778 h 1005900"/>
              <a:gd name="connsiteX77" fmla="*/ 361845 w 1093556"/>
              <a:gd name="connsiteY77" fmla="*/ 575672 h 1005900"/>
              <a:gd name="connsiteX78" fmla="*/ 356857 w 1093556"/>
              <a:gd name="connsiteY78" fmla="*/ 569593 h 1005900"/>
              <a:gd name="connsiteX79" fmla="*/ 274490 w 1093556"/>
              <a:gd name="connsiteY79" fmla="*/ 527906 h 1005900"/>
              <a:gd name="connsiteX80" fmla="*/ 266794 w 1093556"/>
              <a:gd name="connsiteY80" fmla="*/ 527326 h 1005900"/>
              <a:gd name="connsiteX81" fmla="*/ 525865 w 1093556"/>
              <a:gd name="connsiteY81" fmla="*/ 526748 h 1005900"/>
              <a:gd name="connsiteX82" fmla="*/ 516318 w 1093556"/>
              <a:gd name="connsiteY82" fmla="*/ 533261 h 1005900"/>
              <a:gd name="connsiteX83" fmla="*/ 518456 w 1093556"/>
              <a:gd name="connsiteY83" fmla="*/ 544696 h 1005900"/>
              <a:gd name="connsiteX84" fmla="*/ 539831 w 1093556"/>
              <a:gd name="connsiteY84" fmla="*/ 566408 h 1005900"/>
              <a:gd name="connsiteX85" fmla="*/ 547242 w 1093556"/>
              <a:gd name="connsiteY85" fmla="*/ 569593 h 1005900"/>
              <a:gd name="connsiteX86" fmla="*/ 554367 w 1093556"/>
              <a:gd name="connsiteY86" fmla="*/ 566408 h 1005900"/>
              <a:gd name="connsiteX87" fmla="*/ 575742 w 1093556"/>
              <a:gd name="connsiteY87" fmla="*/ 544696 h 1005900"/>
              <a:gd name="connsiteX88" fmla="*/ 578022 w 1093556"/>
              <a:gd name="connsiteY88" fmla="*/ 533261 h 1005900"/>
              <a:gd name="connsiteX89" fmla="*/ 568617 w 1093556"/>
              <a:gd name="connsiteY89" fmla="*/ 526748 h 1005900"/>
              <a:gd name="connsiteX90" fmla="*/ 616925 w 1093556"/>
              <a:gd name="connsiteY90" fmla="*/ 380770 h 1005900"/>
              <a:gd name="connsiteX91" fmla="*/ 601107 w 1093556"/>
              <a:gd name="connsiteY91" fmla="*/ 381712 h 1005900"/>
              <a:gd name="connsiteX92" fmla="*/ 577452 w 1093556"/>
              <a:gd name="connsiteY92" fmla="*/ 397779 h 1005900"/>
              <a:gd name="connsiteX93" fmla="*/ 568047 w 1093556"/>
              <a:gd name="connsiteY93" fmla="*/ 422530 h 1005900"/>
              <a:gd name="connsiteX94" fmla="*/ 574459 w 1093556"/>
              <a:gd name="connsiteY94" fmla="*/ 458427 h 1005900"/>
              <a:gd name="connsiteX95" fmla="*/ 592414 w 1093556"/>
              <a:gd name="connsiteY95" fmla="*/ 492154 h 1005900"/>
              <a:gd name="connsiteX96" fmla="*/ 610798 w 1093556"/>
              <a:gd name="connsiteY96" fmla="*/ 517194 h 1005900"/>
              <a:gd name="connsiteX97" fmla="*/ 618778 w 1093556"/>
              <a:gd name="connsiteY97" fmla="*/ 526748 h 1005900"/>
              <a:gd name="connsiteX98" fmla="*/ 631175 w 1093556"/>
              <a:gd name="connsiteY98" fmla="*/ 523274 h 1005900"/>
              <a:gd name="connsiteX99" fmla="*/ 661671 w 1093556"/>
              <a:gd name="connsiteY99" fmla="*/ 512708 h 1005900"/>
              <a:gd name="connsiteX100" fmla="*/ 697155 w 1093556"/>
              <a:gd name="connsiteY100" fmla="*/ 494614 h 1005900"/>
              <a:gd name="connsiteX101" fmla="*/ 724515 w 1093556"/>
              <a:gd name="connsiteY101" fmla="*/ 468559 h 1005900"/>
              <a:gd name="connsiteX102" fmla="*/ 732211 w 1093556"/>
              <a:gd name="connsiteY102" fmla="*/ 443229 h 1005900"/>
              <a:gd name="connsiteX103" fmla="*/ 722663 w 1093556"/>
              <a:gd name="connsiteY103" fmla="*/ 417464 h 1005900"/>
              <a:gd name="connsiteX104" fmla="*/ 692025 w 1093556"/>
              <a:gd name="connsiteY104" fmla="*/ 403424 h 1005900"/>
              <a:gd name="connsiteX105" fmla="*/ 675209 w 1093556"/>
              <a:gd name="connsiteY105" fmla="*/ 405594 h 1005900"/>
              <a:gd name="connsiteX106" fmla="*/ 661671 w 1093556"/>
              <a:gd name="connsiteY106" fmla="*/ 412108 h 1005900"/>
              <a:gd name="connsiteX107" fmla="*/ 656399 w 1093556"/>
              <a:gd name="connsiteY107" fmla="*/ 415582 h 1005900"/>
              <a:gd name="connsiteX108" fmla="*/ 654118 w 1093556"/>
              <a:gd name="connsiteY108" fmla="*/ 409937 h 1005900"/>
              <a:gd name="connsiteX109" fmla="*/ 646993 w 1093556"/>
              <a:gd name="connsiteY109" fmla="*/ 397344 h 1005900"/>
              <a:gd name="connsiteX110" fmla="*/ 634739 w 1093556"/>
              <a:gd name="connsiteY110" fmla="*/ 386633 h 1005900"/>
              <a:gd name="connsiteX111" fmla="*/ 616925 w 1093556"/>
              <a:gd name="connsiteY111" fmla="*/ 380770 h 1005900"/>
              <a:gd name="connsiteX112" fmla="*/ 477842 w 1093556"/>
              <a:gd name="connsiteY112" fmla="*/ 380770 h 1005900"/>
              <a:gd name="connsiteX113" fmla="*/ 460029 w 1093556"/>
              <a:gd name="connsiteY113" fmla="*/ 386633 h 1005900"/>
              <a:gd name="connsiteX114" fmla="*/ 447489 w 1093556"/>
              <a:gd name="connsiteY114" fmla="*/ 397344 h 1005900"/>
              <a:gd name="connsiteX115" fmla="*/ 440364 w 1093556"/>
              <a:gd name="connsiteY115" fmla="*/ 409937 h 1005900"/>
              <a:gd name="connsiteX116" fmla="*/ 438084 w 1093556"/>
              <a:gd name="connsiteY116" fmla="*/ 415582 h 1005900"/>
              <a:gd name="connsiteX117" fmla="*/ 432811 w 1093556"/>
              <a:gd name="connsiteY117" fmla="*/ 412108 h 1005900"/>
              <a:gd name="connsiteX118" fmla="*/ 419274 w 1093556"/>
              <a:gd name="connsiteY118" fmla="*/ 405594 h 1005900"/>
              <a:gd name="connsiteX119" fmla="*/ 402459 w 1093556"/>
              <a:gd name="connsiteY119" fmla="*/ 403424 h 1005900"/>
              <a:gd name="connsiteX120" fmla="*/ 372104 w 1093556"/>
              <a:gd name="connsiteY120" fmla="*/ 417464 h 1005900"/>
              <a:gd name="connsiteX121" fmla="*/ 362558 w 1093556"/>
              <a:gd name="connsiteY121" fmla="*/ 443229 h 1005900"/>
              <a:gd name="connsiteX122" fmla="*/ 369967 w 1093556"/>
              <a:gd name="connsiteY122" fmla="*/ 468559 h 1005900"/>
              <a:gd name="connsiteX123" fmla="*/ 397328 w 1093556"/>
              <a:gd name="connsiteY123" fmla="*/ 494614 h 1005900"/>
              <a:gd name="connsiteX124" fmla="*/ 432811 w 1093556"/>
              <a:gd name="connsiteY124" fmla="*/ 512708 h 1005900"/>
              <a:gd name="connsiteX125" fmla="*/ 463307 w 1093556"/>
              <a:gd name="connsiteY125" fmla="*/ 523274 h 1005900"/>
              <a:gd name="connsiteX126" fmla="*/ 475705 w 1093556"/>
              <a:gd name="connsiteY126" fmla="*/ 526748 h 1005900"/>
              <a:gd name="connsiteX127" fmla="*/ 483827 w 1093556"/>
              <a:gd name="connsiteY127" fmla="*/ 517194 h 1005900"/>
              <a:gd name="connsiteX128" fmla="*/ 502353 w 1093556"/>
              <a:gd name="connsiteY128" fmla="*/ 492154 h 1005900"/>
              <a:gd name="connsiteX129" fmla="*/ 520166 w 1093556"/>
              <a:gd name="connsiteY129" fmla="*/ 458427 h 1005900"/>
              <a:gd name="connsiteX130" fmla="*/ 526721 w 1093556"/>
              <a:gd name="connsiteY130" fmla="*/ 422530 h 1005900"/>
              <a:gd name="connsiteX131" fmla="*/ 517174 w 1093556"/>
              <a:gd name="connsiteY131" fmla="*/ 397779 h 1005900"/>
              <a:gd name="connsiteX132" fmla="*/ 493660 w 1093556"/>
              <a:gd name="connsiteY132" fmla="*/ 381712 h 1005900"/>
              <a:gd name="connsiteX133" fmla="*/ 477842 w 1093556"/>
              <a:gd name="connsiteY133" fmla="*/ 380770 h 1005900"/>
              <a:gd name="connsiteX134" fmla="*/ 773252 w 1093556"/>
              <a:gd name="connsiteY134" fmla="*/ 280678 h 1005900"/>
              <a:gd name="connsiteX135" fmla="*/ 773252 w 1093556"/>
              <a:gd name="connsiteY135" fmla="*/ 397344 h 1005900"/>
              <a:gd name="connsiteX136" fmla="*/ 723091 w 1093556"/>
              <a:gd name="connsiteY136" fmla="*/ 346393 h 1005900"/>
              <a:gd name="connsiteX137" fmla="*/ 720241 w 1093556"/>
              <a:gd name="connsiteY137" fmla="*/ 339156 h 1005900"/>
              <a:gd name="connsiteX138" fmla="*/ 723091 w 1093556"/>
              <a:gd name="connsiteY138" fmla="*/ 331629 h 1005900"/>
              <a:gd name="connsiteX139" fmla="*/ 321232 w 1093556"/>
              <a:gd name="connsiteY139" fmla="*/ 280678 h 1005900"/>
              <a:gd name="connsiteX140" fmla="*/ 371392 w 1093556"/>
              <a:gd name="connsiteY140" fmla="*/ 331629 h 1005900"/>
              <a:gd name="connsiteX141" fmla="*/ 374528 w 1093556"/>
              <a:gd name="connsiteY141" fmla="*/ 339156 h 1005900"/>
              <a:gd name="connsiteX142" fmla="*/ 371392 w 1093556"/>
              <a:gd name="connsiteY142" fmla="*/ 346393 h 1005900"/>
              <a:gd name="connsiteX143" fmla="*/ 321232 w 1093556"/>
              <a:gd name="connsiteY143" fmla="*/ 397344 h 1005900"/>
              <a:gd name="connsiteX144" fmla="*/ 326005 w 1093556"/>
              <a:gd name="connsiteY144" fmla="*/ 193215 h 1005900"/>
              <a:gd name="connsiteX145" fmla="*/ 311968 w 1093556"/>
              <a:gd name="connsiteY145" fmla="*/ 196580 h 1005900"/>
              <a:gd name="connsiteX146" fmla="*/ 289168 w 1093556"/>
              <a:gd name="connsiteY146" fmla="*/ 213950 h 1005900"/>
              <a:gd name="connsiteX147" fmla="*/ 280191 w 1093556"/>
              <a:gd name="connsiteY147" fmla="*/ 243623 h 1005900"/>
              <a:gd name="connsiteX148" fmla="*/ 280191 w 1093556"/>
              <a:gd name="connsiteY148" fmla="*/ 507641 h 1005900"/>
              <a:gd name="connsiteX149" fmla="*/ 283895 w 1093556"/>
              <a:gd name="connsiteY149" fmla="*/ 509378 h 1005900"/>
              <a:gd name="connsiteX150" fmla="*/ 321232 w 1093556"/>
              <a:gd name="connsiteY150" fmla="*/ 528484 h 1005900"/>
              <a:gd name="connsiteX151" fmla="*/ 321232 w 1093556"/>
              <a:gd name="connsiteY151" fmla="*/ 426872 h 1005900"/>
              <a:gd name="connsiteX152" fmla="*/ 385928 w 1093556"/>
              <a:gd name="connsiteY152" fmla="*/ 361157 h 1005900"/>
              <a:gd name="connsiteX153" fmla="*/ 395047 w 1093556"/>
              <a:gd name="connsiteY153" fmla="*/ 339011 h 1005900"/>
              <a:gd name="connsiteX154" fmla="*/ 385928 w 1093556"/>
              <a:gd name="connsiteY154" fmla="*/ 316864 h 1005900"/>
              <a:gd name="connsiteX155" fmla="*/ 321232 w 1093556"/>
              <a:gd name="connsiteY155" fmla="*/ 251149 h 1005900"/>
              <a:gd name="connsiteX156" fmla="*/ 321232 w 1093556"/>
              <a:gd name="connsiteY156" fmla="*/ 243623 h 1005900"/>
              <a:gd name="connsiteX157" fmla="*/ 326931 w 1093556"/>
              <a:gd name="connsiteY157" fmla="*/ 235517 h 1005900"/>
              <a:gd name="connsiteX158" fmla="*/ 337762 w 1093556"/>
              <a:gd name="connsiteY158" fmla="*/ 237544 h 1005900"/>
              <a:gd name="connsiteX159" fmla="*/ 337762 w 1093556"/>
              <a:gd name="connsiteY159" fmla="*/ 237833 h 1005900"/>
              <a:gd name="connsiteX160" fmla="*/ 439509 w 1093556"/>
              <a:gd name="connsiteY160" fmla="*/ 339156 h 1005900"/>
              <a:gd name="connsiteX161" fmla="*/ 658109 w 1093556"/>
              <a:gd name="connsiteY161" fmla="*/ 339156 h 1005900"/>
              <a:gd name="connsiteX162" fmla="*/ 757291 w 1093556"/>
              <a:gd name="connsiteY162" fmla="*/ 237544 h 1005900"/>
              <a:gd name="connsiteX163" fmla="*/ 767552 w 1093556"/>
              <a:gd name="connsiteY163" fmla="*/ 235517 h 1005900"/>
              <a:gd name="connsiteX164" fmla="*/ 773252 w 1093556"/>
              <a:gd name="connsiteY164" fmla="*/ 243623 h 1005900"/>
              <a:gd name="connsiteX165" fmla="*/ 773252 w 1093556"/>
              <a:gd name="connsiteY165" fmla="*/ 251149 h 1005900"/>
              <a:gd name="connsiteX166" fmla="*/ 708556 w 1093556"/>
              <a:gd name="connsiteY166" fmla="*/ 316864 h 1005900"/>
              <a:gd name="connsiteX167" fmla="*/ 699720 w 1093556"/>
              <a:gd name="connsiteY167" fmla="*/ 339011 h 1005900"/>
              <a:gd name="connsiteX168" fmla="*/ 708556 w 1093556"/>
              <a:gd name="connsiteY168" fmla="*/ 361157 h 1005900"/>
              <a:gd name="connsiteX169" fmla="*/ 773252 w 1093556"/>
              <a:gd name="connsiteY169" fmla="*/ 426872 h 1005900"/>
              <a:gd name="connsiteX170" fmla="*/ 773252 w 1093556"/>
              <a:gd name="connsiteY170" fmla="*/ 528484 h 1005900"/>
              <a:gd name="connsiteX171" fmla="*/ 810873 w 1093556"/>
              <a:gd name="connsiteY171" fmla="*/ 509378 h 1005900"/>
              <a:gd name="connsiteX172" fmla="*/ 814293 w 1093556"/>
              <a:gd name="connsiteY172" fmla="*/ 507641 h 1005900"/>
              <a:gd name="connsiteX173" fmla="*/ 814293 w 1093556"/>
              <a:gd name="connsiteY173" fmla="*/ 243623 h 1005900"/>
              <a:gd name="connsiteX174" fmla="*/ 805314 w 1093556"/>
              <a:gd name="connsiteY174" fmla="*/ 213950 h 1005900"/>
              <a:gd name="connsiteX175" fmla="*/ 782657 w 1093556"/>
              <a:gd name="connsiteY175" fmla="*/ 196580 h 1005900"/>
              <a:gd name="connsiteX176" fmla="*/ 754299 w 1093556"/>
              <a:gd name="connsiteY176" fmla="*/ 193829 h 1005900"/>
              <a:gd name="connsiteX177" fmla="*/ 728220 w 1093556"/>
              <a:gd name="connsiteY177" fmla="*/ 208015 h 1005900"/>
              <a:gd name="connsiteX178" fmla="*/ 641008 w 1093556"/>
              <a:gd name="connsiteY178" fmla="*/ 297179 h 1005900"/>
              <a:gd name="connsiteX179" fmla="*/ 456324 w 1093556"/>
              <a:gd name="connsiteY179" fmla="*/ 297179 h 1005900"/>
              <a:gd name="connsiteX180" fmla="*/ 366547 w 1093556"/>
              <a:gd name="connsiteY180" fmla="*/ 208015 h 1005900"/>
              <a:gd name="connsiteX181" fmla="*/ 340469 w 1093556"/>
              <a:gd name="connsiteY181" fmla="*/ 193829 h 1005900"/>
              <a:gd name="connsiteX182" fmla="*/ 326005 w 1093556"/>
              <a:gd name="connsiteY182" fmla="*/ 193215 h 1005900"/>
              <a:gd name="connsiteX183" fmla="*/ 546778 w 1093556"/>
              <a:gd name="connsiteY183" fmla="*/ 0 h 1005900"/>
              <a:gd name="connsiteX184" fmla="*/ 1093556 w 1093556"/>
              <a:gd name="connsiteY184" fmla="*/ 502950 h 1005900"/>
              <a:gd name="connsiteX185" fmla="*/ 546778 w 1093556"/>
              <a:gd name="connsiteY185" fmla="*/ 1005900 h 1005900"/>
              <a:gd name="connsiteX186" fmla="*/ 0 w 1093556"/>
              <a:gd name="connsiteY186" fmla="*/ 502950 h 1005900"/>
              <a:gd name="connsiteX187" fmla="*/ 546778 w 1093556"/>
              <a:gd name="connsiteY187" fmla="*/ 0 h 100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1093556" h="1005900">
                <a:moveTo>
                  <a:pt x="770117" y="669758"/>
                </a:moveTo>
                <a:cubicBezTo>
                  <a:pt x="765937" y="682688"/>
                  <a:pt x="758574" y="693399"/>
                  <a:pt x="748029" y="701892"/>
                </a:cubicBezTo>
                <a:cubicBezTo>
                  <a:pt x="737484" y="710383"/>
                  <a:pt x="725940" y="714629"/>
                  <a:pt x="713401" y="714629"/>
                </a:cubicBezTo>
                <a:lnTo>
                  <a:pt x="381368" y="714629"/>
                </a:lnTo>
                <a:cubicBezTo>
                  <a:pt x="368258" y="714629"/>
                  <a:pt x="356429" y="710431"/>
                  <a:pt x="345884" y="702036"/>
                </a:cubicBezTo>
                <a:cubicBezTo>
                  <a:pt x="335339" y="693641"/>
                  <a:pt x="328071" y="682977"/>
                  <a:pt x="324081" y="670047"/>
                </a:cubicBezTo>
                <a:lnTo>
                  <a:pt x="287030" y="688865"/>
                </a:lnTo>
                <a:cubicBezTo>
                  <a:pt x="294251" y="708356"/>
                  <a:pt x="306364" y="724471"/>
                  <a:pt x="323369" y="737210"/>
                </a:cubicBezTo>
                <a:cubicBezTo>
                  <a:pt x="340374" y="749948"/>
                  <a:pt x="359707" y="756316"/>
                  <a:pt x="381368" y="756316"/>
                </a:cubicBezTo>
                <a:lnTo>
                  <a:pt x="713401" y="756316"/>
                </a:lnTo>
                <a:cubicBezTo>
                  <a:pt x="734870" y="756316"/>
                  <a:pt x="753967" y="749850"/>
                  <a:pt x="770686" y="736920"/>
                </a:cubicBezTo>
                <a:cubicBezTo>
                  <a:pt x="787407" y="723989"/>
                  <a:pt x="799472" y="707874"/>
                  <a:pt x="806882" y="688574"/>
                </a:cubicBezTo>
                <a:close/>
                <a:moveTo>
                  <a:pt x="739051" y="610846"/>
                </a:moveTo>
                <a:cubicBezTo>
                  <a:pt x="736391" y="611715"/>
                  <a:pt x="734395" y="613403"/>
                  <a:pt x="733066" y="615912"/>
                </a:cubicBezTo>
                <a:cubicBezTo>
                  <a:pt x="731926" y="618613"/>
                  <a:pt x="731783" y="621316"/>
                  <a:pt x="732639" y="624017"/>
                </a:cubicBezTo>
                <a:cubicBezTo>
                  <a:pt x="733493" y="626720"/>
                  <a:pt x="735156" y="628746"/>
                  <a:pt x="737625" y="630096"/>
                </a:cubicBezTo>
                <a:lnTo>
                  <a:pt x="819992" y="671784"/>
                </a:lnTo>
                <a:cubicBezTo>
                  <a:pt x="822463" y="673135"/>
                  <a:pt x="825027" y="673328"/>
                  <a:pt x="827688" y="672363"/>
                </a:cubicBezTo>
                <a:cubicBezTo>
                  <a:pt x="830349" y="671398"/>
                  <a:pt x="832343" y="669661"/>
                  <a:pt x="833673" y="667152"/>
                </a:cubicBezTo>
                <a:cubicBezTo>
                  <a:pt x="835003" y="664450"/>
                  <a:pt x="835194" y="661748"/>
                  <a:pt x="834243" y="659047"/>
                </a:cubicBezTo>
                <a:cubicBezTo>
                  <a:pt x="833293" y="656344"/>
                  <a:pt x="831583" y="654317"/>
                  <a:pt x="829113" y="652968"/>
                </a:cubicBezTo>
                <a:lnTo>
                  <a:pt x="747031" y="611280"/>
                </a:lnTo>
                <a:cubicBezTo>
                  <a:pt x="744371" y="610122"/>
                  <a:pt x="741711" y="609977"/>
                  <a:pt x="739051" y="610846"/>
                </a:cubicBezTo>
                <a:close/>
                <a:moveTo>
                  <a:pt x="355432" y="610846"/>
                </a:moveTo>
                <a:cubicBezTo>
                  <a:pt x="352772" y="609977"/>
                  <a:pt x="350111" y="610122"/>
                  <a:pt x="347452" y="611280"/>
                </a:cubicBezTo>
                <a:lnTo>
                  <a:pt x="265370" y="652968"/>
                </a:lnTo>
                <a:cubicBezTo>
                  <a:pt x="262899" y="654317"/>
                  <a:pt x="261190" y="656344"/>
                  <a:pt x="260240" y="659047"/>
                </a:cubicBezTo>
                <a:cubicBezTo>
                  <a:pt x="259290" y="661748"/>
                  <a:pt x="259479" y="664450"/>
                  <a:pt x="260809" y="667152"/>
                </a:cubicBezTo>
                <a:cubicBezTo>
                  <a:pt x="262140" y="669661"/>
                  <a:pt x="264135" y="671398"/>
                  <a:pt x="266794" y="672363"/>
                </a:cubicBezTo>
                <a:cubicBezTo>
                  <a:pt x="269455" y="673328"/>
                  <a:pt x="272020" y="673135"/>
                  <a:pt x="274490" y="671784"/>
                </a:cubicBezTo>
                <a:lnTo>
                  <a:pt x="356857" y="630096"/>
                </a:lnTo>
                <a:cubicBezTo>
                  <a:pt x="359328" y="628746"/>
                  <a:pt x="360990" y="626720"/>
                  <a:pt x="361845" y="624017"/>
                </a:cubicBezTo>
                <a:cubicBezTo>
                  <a:pt x="362699" y="621316"/>
                  <a:pt x="362558" y="618613"/>
                  <a:pt x="361417" y="615912"/>
                </a:cubicBezTo>
                <a:cubicBezTo>
                  <a:pt x="360087" y="613403"/>
                  <a:pt x="358092" y="611715"/>
                  <a:pt x="355432" y="610846"/>
                </a:cubicBezTo>
                <a:close/>
                <a:moveTo>
                  <a:pt x="547242" y="591594"/>
                </a:moveTo>
                <a:cubicBezTo>
                  <a:pt x="541732" y="597191"/>
                  <a:pt x="534464" y="601678"/>
                  <a:pt x="525439" y="605056"/>
                </a:cubicBezTo>
                <a:cubicBezTo>
                  <a:pt x="516413" y="608433"/>
                  <a:pt x="506580" y="610122"/>
                  <a:pt x="495940" y="610122"/>
                </a:cubicBezTo>
                <a:cubicBezTo>
                  <a:pt x="485300" y="610122"/>
                  <a:pt x="475515" y="608482"/>
                  <a:pt x="466584" y="605201"/>
                </a:cubicBezTo>
                <a:cubicBezTo>
                  <a:pt x="457654" y="601920"/>
                  <a:pt x="450435" y="597480"/>
                  <a:pt x="444924" y="591883"/>
                </a:cubicBezTo>
                <a:cubicBezTo>
                  <a:pt x="445494" y="595744"/>
                  <a:pt x="447299" y="602547"/>
                  <a:pt x="450339" y="612293"/>
                </a:cubicBezTo>
                <a:cubicBezTo>
                  <a:pt x="453379" y="622040"/>
                  <a:pt x="458509" y="632364"/>
                  <a:pt x="465729" y="643269"/>
                </a:cubicBezTo>
                <a:cubicBezTo>
                  <a:pt x="472950" y="654173"/>
                  <a:pt x="483162" y="663582"/>
                  <a:pt x="496368" y="671494"/>
                </a:cubicBezTo>
                <a:cubicBezTo>
                  <a:pt x="509573" y="679407"/>
                  <a:pt x="526531" y="683364"/>
                  <a:pt x="547242" y="683364"/>
                </a:cubicBezTo>
                <a:cubicBezTo>
                  <a:pt x="568142" y="683364"/>
                  <a:pt x="585148" y="679407"/>
                  <a:pt x="598258" y="671494"/>
                </a:cubicBezTo>
                <a:cubicBezTo>
                  <a:pt x="611368" y="663582"/>
                  <a:pt x="621533" y="654173"/>
                  <a:pt x="628754" y="643269"/>
                </a:cubicBezTo>
                <a:cubicBezTo>
                  <a:pt x="635973" y="632364"/>
                  <a:pt x="641104" y="622040"/>
                  <a:pt x="644144" y="612293"/>
                </a:cubicBezTo>
                <a:cubicBezTo>
                  <a:pt x="647184" y="602547"/>
                  <a:pt x="648989" y="595744"/>
                  <a:pt x="649559" y="591883"/>
                </a:cubicBezTo>
                <a:cubicBezTo>
                  <a:pt x="644049" y="597480"/>
                  <a:pt x="636828" y="601920"/>
                  <a:pt x="627898" y="605201"/>
                </a:cubicBezTo>
                <a:cubicBezTo>
                  <a:pt x="618968" y="608482"/>
                  <a:pt x="609183" y="610122"/>
                  <a:pt x="598542" y="610122"/>
                </a:cubicBezTo>
                <a:cubicBezTo>
                  <a:pt x="587903" y="610122"/>
                  <a:pt x="578070" y="608433"/>
                  <a:pt x="569045" y="605056"/>
                </a:cubicBezTo>
                <a:cubicBezTo>
                  <a:pt x="560019" y="601678"/>
                  <a:pt x="552752" y="597191"/>
                  <a:pt x="547242" y="591594"/>
                </a:cubicBezTo>
                <a:close/>
                <a:moveTo>
                  <a:pt x="814293" y="577409"/>
                </a:moveTo>
                <a:lnTo>
                  <a:pt x="773252" y="598253"/>
                </a:lnTo>
                <a:lnTo>
                  <a:pt x="773252" y="601436"/>
                </a:lnTo>
                <a:lnTo>
                  <a:pt x="814293" y="622281"/>
                </a:lnTo>
                <a:close/>
                <a:moveTo>
                  <a:pt x="280191" y="577409"/>
                </a:moveTo>
                <a:lnTo>
                  <a:pt x="280191" y="622281"/>
                </a:lnTo>
                <a:lnTo>
                  <a:pt x="321232" y="601436"/>
                </a:lnTo>
                <a:lnTo>
                  <a:pt x="321232" y="598253"/>
                </a:lnTo>
                <a:close/>
                <a:moveTo>
                  <a:pt x="827831" y="527326"/>
                </a:moveTo>
                <a:cubicBezTo>
                  <a:pt x="825076" y="526361"/>
                  <a:pt x="822463" y="526555"/>
                  <a:pt x="819992" y="527906"/>
                </a:cubicBezTo>
                <a:lnTo>
                  <a:pt x="737911" y="569593"/>
                </a:lnTo>
                <a:cubicBezTo>
                  <a:pt x="735251" y="570944"/>
                  <a:pt x="733493" y="572970"/>
                  <a:pt x="732639" y="575672"/>
                </a:cubicBezTo>
                <a:cubicBezTo>
                  <a:pt x="731783" y="578373"/>
                  <a:pt x="732021" y="581076"/>
                  <a:pt x="733351" y="583778"/>
                </a:cubicBezTo>
                <a:cubicBezTo>
                  <a:pt x="734491" y="586286"/>
                  <a:pt x="736438" y="587976"/>
                  <a:pt x="739193" y="588844"/>
                </a:cubicBezTo>
                <a:cubicBezTo>
                  <a:pt x="741948" y="589712"/>
                  <a:pt x="744562" y="589568"/>
                  <a:pt x="747031" y="588410"/>
                </a:cubicBezTo>
                <a:lnTo>
                  <a:pt x="829113" y="546723"/>
                </a:lnTo>
                <a:cubicBezTo>
                  <a:pt x="831773" y="545372"/>
                  <a:pt x="833530" y="543345"/>
                  <a:pt x="834385" y="540644"/>
                </a:cubicBezTo>
                <a:cubicBezTo>
                  <a:pt x="835241" y="537941"/>
                  <a:pt x="835003" y="535239"/>
                  <a:pt x="833673" y="532538"/>
                </a:cubicBezTo>
                <a:cubicBezTo>
                  <a:pt x="832533" y="530029"/>
                  <a:pt x="830586" y="528292"/>
                  <a:pt x="827831" y="527326"/>
                </a:cubicBezTo>
                <a:close/>
                <a:moveTo>
                  <a:pt x="266794" y="527326"/>
                </a:moveTo>
                <a:cubicBezTo>
                  <a:pt x="264135" y="528292"/>
                  <a:pt x="262140" y="530029"/>
                  <a:pt x="260809" y="532538"/>
                </a:cubicBezTo>
                <a:cubicBezTo>
                  <a:pt x="259479" y="535239"/>
                  <a:pt x="259290" y="537941"/>
                  <a:pt x="260240" y="540644"/>
                </a:cubicBezTo>
                <a:cubicBezTo>
                  <a:pt x="261190" y="543345"/>
                  <a:pt x="262899" y="545372"/>
                  <a:pt x="265370" y="546723"/>
                </a:cubicBezTo>
                <a:lnTo>
                  <a:pt x="347452" y="588410"/>
                </a:lnTo>
                <a:cubicBezTo>
                  <a:pt x="350111" y="589568"/>
                  <a:pt x="352772" y="589712"/>
                  <a:pt x="355432" y="588844"/>
                </a:cubicBezTo>
                <a:cubicBezTo>
                  <a:pt x="358092" y="587976"/>
                  <a:pt x="360087" y="586286"/>
                  <a:pt x="361417" y="583778"/>
                </a:cubicBezTo>
                <a:cubicBezTo>
                  <a:pt x="362558" y="581076"/>
                  <a:pt x="362699" y="578373"/>
                  <a:pt x="361845" y="575672"/>
                </a:cubicBezTo>
                <a:cubicBezTo>
                  <a:pt x="360990" y="572970"/>
                  <a:pt x="359328" y="570944"/>
                  <a:pt x="356857" y="569593"/>
                </a:cubicBezTo>
                <a:lnTo>
                  <a:pt x="274490" y="527906"/>
                </a:lnTo>
                <a:cubicBezTo>
                  <a:pt x="272020" y="526555"/>
                  <a:pt x="269455" y="526361"/>
                  <a:pt x="266794" y="527326"/>
                </a:cubicBezTo>
                <a:close/>
                <a:moveTo>
                  <a:pt x="525865" y="526748"/>
                </a:moveTo>
                <a:cubicBezTo>
                  <a:pt x="521306" y="526748"/>
                  <a:pt x="518124" y="528919"/>
                  <a:pt x="516318" y="533261"/>
                </a:cubicBezTo>
                <a:cubicBezTo>
                  <a:pt x="514513" y="537604"/>
                  <a:pt x="515226" y="541416"/>
                  <a:pt x="518456" y="544696"/>
                </a:cubicBezTo>
                <a:lnTo>
                  <a:pt x="539831" y="566408"/>
                </a:lnTo>
                <a:cubicBezTo>
                  <a:pt x="541921" y="568531"/>
                  <a:pt x="544391" y="569593"/>
                  <a:pt x="547242" y="569593"/>
                </a:cubicBezTo>
                <a:cubicBezTo>
                  <a:pt x="550092" y="569593"/>
                  <a:pt x="552466" y="568531"/>
                  <a:pt x="554367" y="566408"/>
                </a:cubicBezTo>
                <a:lnTo>
                  <a:pt x="575742" y="544696"/>
                </a:lnTo>
                <a:cubicBezTo>
                  <a:pt x="578972" y="541416"/>
                  <a:pt x="579732" y="537604"/>
                  <a:pt x="578022" y="533261"/>
                </a:cubicBezTo>
                <a:cubicBezTo>
                  <a:pt x="576312" y="528919"/>
                  <a:pt x="573178" y="526748"/>
                  <a:pt x="568617" y="526748"/>
                </a:cubicBezTo>
                <a:close/>
                <a:moveTo>
                  <a:pt x="616925" y="380770"/>
                </a:moveTo>
                <a:cubicBezTo>
                  <a:pt x="611321" y="379951"/>
                  <a:pt x="606048" y="380263"/>
                  <a:pt x="601107" y="381712"/>
                </a:cubicBezTo>
                <a:cubicBezTo>
                  <a:pt x="591227" y="384606"/>
                  <a:pt x="583342" y="389962"/>
                  <a:pt x="577452" y="397779"/>
                </a:cubicBezTo>
                <a:cubicBezTo>
                  <a:pt x="571563" y="405594"/>
                  <a:pt x="568427" y="413846"/>
                  <a:pt x="568047" y="422530"/>
                </a:cubicBezTo>
                <a:cubicBezTo>
                  <a:pt x="567287" y="434302"/>
                  <a:pt x="569424" y="446269"/>
                  <a:pt x="574459" y="458427"/>
                </a:cubicBezTo>
                <a:cubicBezTo>
                  <a:pt x="579494" y="470586"/>
                  <a:pt x="585480" y="481828"/>
                  <a:pt x="592414" y="492154"/>
                </a:cubicBezTo>
                <a:cubicBezTo>
                  <a:pt x="599351" y="502479"/>
                  <a:pt x="605477" y="510826"/>
                  <a:pt x="610798" y="517194"/>
                </a:cubicBezTo>
                <a:cubicBezTo>
                  <a:pt x="616118" y="523563"/>
                  <a:pt x="618778" y="526748"/>
                  <a:pt x="618778" y="526748"/>
                </a:cubicBezTo>
                <a:cubicBezTo>
                  <a:pt x="618778" y="526748"/>
                  <a:pt x="622910" y="525590"/>
                  <a:pt x="631175" y="523274"/>
                </a:cubicBezTo>
                <a:cubicBezTo>
                  <a:pt x="639441" y="520958"/>
                  <a:pt x="649607" y="517436"/>
                  <a:pt x="661671" y="512708"/>
                </a:cubicBezTo>
                <a:cubicBezTo>
                  <a:pt x="673737" y="507978"/>
                  <a:pt x="685564" y="501948"/>
                  <a:pt x="697155" y="494614"/>
                </a:cubicBezTo>
                <a:cubicBezTo>
                  <a:pt x="708746" y="487281"/>
                  <a:pt x="717865" y="478595"/>
                  <a:pt x="724515" y="468559"/>
                </a:cubicBezTo>
                <a:cubicBezTo>
                  <a:pt x="729646" y="461226"/>
                  <a:pt x="732211" y="452783"/>
                  <a:pt x="732211" y="443229"/>
                </a:cubicBezTo>
                <a:cubicBezTo>
                  <a:pt x="732211" y="433676"/>
                  <a:pt x="729028" y="425087"/>
                  <a:pt x="722663" y="417464"/>
                </a:cubicBezTo>
                <a:cubicBezTo>
                  <a:pt x="716297" y="409840"/>
                  <a:pt x="706085" y="405160"/>
                  <a:pt x="692025" y="403424"/>
                </a:cubicBezTo>
                <a:cubicBezTo>
                  <a:pt x="686325" y="402844"/>
                  <a:pt x="680719" y="403568"/>
                  <a:pt x="675209" y="405594"/>
                </a:cubicBezTo>
                <a:cubicBezTo>
                  <a:pt x="669699" y="407621"/>
                  <a:pt x="665187" y="409792"/>
                  <a:pt x="661671" y="412108"/>
                </a:cubicBezTo>
                <a:cubicBezTo>
                  <a:pt x="658157" y="414424"/>
                  <a:pt x="656399" y="415582"/>
                  <a:pt x="656399" y="415582"/>
                </a:cubicBezTo>
                <a:cubicBezTo>
                  <a:pt x="656399" y="415582"/>
                  <a:pt x="655639" y="413701"/>
                  <a:pt x="654118" y="409937"/>
                </a:cubicBezTo>
                <a:cubicBezTo>
                  <a:pt x="652599" y="406174"/>
                  <a:pt x="650223" y="401976"/>
                  <a:pt x="646993" y="397344"/>
                </a:cubicBezTo>
                <a:cubicBezTo>
                  <a:pt x="643763" y="392712"/>
                  <a:pt x="639678" y="389142"/>
                  <a:pt x="634739" y="386633"/>
                </a:cubicBezTo>
                <a:cubicBezTo>
                  <a:pt x="628469" y="383544"/>
                  <a:pt x="622531" y="381591"/>
                  <a:pt x="616925" y="380770"/>
                </a:cubicBezTo>
                <a:close/>
                <a:moveTo>
                  <a:pt x="477842" y="380770"/>
                </a:moveTo>
                <a:cubicBezTo>
                  <a:pt x="472238" y="381591"/>
                  <a:pt x="466300" y="383544"/>
                  <a:pt x="460029" y="386633"/>
                </a:cubicBezTo>
                <a:cubicBezTo>
                  <a:pt x="454899" y="389142"/>
                  <a:pt x="450719" y="392712"/>
                  <a:pt x="447489" y="397344"/>
                </a:cubicBezTo>
                <a:cubicBezTo>
                  <a:pt x="444259" y="401976"/>
                  <a:pt x="441883" y="406174"/>
                  <a:pt x="440364" y="409937"/>
                </a:cubicBezTo>
                <a:cubicBezTo>
                  <a:pt x="438844" y="413701"/>
                  <a:pt x="438084" y="415582"/>
                  <a:pt x="438084" y="415582"/>
                </a:cubicBezTo>
                <a:cubicBezTo>
                  <a:pt x="438084" y="415582"/>
                  <a:pt x="436326" y="414424"/>
                  <a:pt x="432811" y="412108"/>
                </a:cubicBezTo>
                <a:cubicBezTo>
                  <a:pt x="429297" y="409792"/>
                  <a:pt x="424784" y="407621"/>
                  <a:pt x="419274" y="405594"/>
                </a:cubicBezTo>
                <a:cubicBezTo>
                  <a:pt x="413763" y="403568"/>
                  <a:pt x="408158" y="402844"/>
                  <a:pt x="402459" y="403424"/>
                </a:cubicBezTo>
                <a:cubicBezTo>
                  <a:pt x="388588" y="405160"/>
                  <a:pt x="378470" y="409840"/>
                  <a:pt x="372104" y="417464"/>
                </a:cubicBezTo>
                <a:cubicBezTo>
                  <a:pt x="365740" y="425087"/>
                  <a:pt x="362558" y="433676"/>
                  <a:pt x="362558" y="443229"/>
                </a:cubicBezTo>
                <a:cubicBezTo>
                  <a:pt x="362558" y="452783"/>
                  <a:pt x="365027" y="461226"/>
                  <a:pt x="369967" y="468559"/>
                </a:cubicBezTo>
                <a:cubicBezTo>
                  <a:pt x="376617" y="478595"/>
                  <a:pt x="385738" y="487281"/>
                  <a:pt x="397328" y="494614"/>
                </a:cubicBezTo>
                <a:cubicBezTo>
                  <a:pt x="408919" y="501948"/>
                  <a:pt x="420746" y="507978"/>
                  <a:pt x="432811" y="512708"/>
                </a:cubicBezTo>
                <a:cubicBezTo>
                  <a:pt x="444876" y="517436"/>
                  <a:pt x="455042" y="520958"/>
                  <a:pt x="463307" y="523274"/>
                </a:cubicBezTo>
                <a:cubicBezTo>
                  <a:pt x="471572" y="525590"/>
                  <a:pt x="475705" y="526748"/>
                  <a:pt x="475705" y="526748"/>
                </a:cubicBezTo>
                <a:cubicBezTo>
                  <a:pt x="475705" y="526748"/>
                  <a:pt x="478413" y="523563"/>
                  <a:pt x="483827" y="517194"/>
                </a:cubicBezTo>
                <a:cubicBezTo>
                  <a:pt x="489243" y="510826"/>
                  <a:pt x="495418" y="502479"/>
                  <a:pt x="502353" y="492154"/>
                </a:cubicBezTo>
                <a:cubicBezTo>
                  <a:pt x="509288" y="481828"/>
                  <a:pt x="515226" y="470586"/>
                  <a:pt x="520166" y="458427"/>
                </a:cubicBezTo>
                <a:cubicBezTo>
                  <a:pt x="525106" y="446269"/>
                  <a:pt x="527291" y="434302"/>
                  <a:pt x="526721" y="422530"/>
                </a:cubicBezTo>
                <a:cubicBezTo>
                  <a:pt x="526151" y="413846"/>
                  <a:pt x="522969" y="405594"/>
                  <a:pt x="517174" y="397779"/>
                </a:cubicBezTo>
                <a:cubicBezTo>
                  <a:pt x="511378" y="389962"/>
                  <a:pt x="503540" y="384606"/>
                  <a:pt x="493660" y="381712"/>
                </a:cubicBezTo>
                <a:cubicBezTo>
                  <a:pt x="488721" y="380263"/>
                  <a:pt x="483448" y="379951"/>
                  <a:pt x="477842" y="380770"/>
                </a:cubicBezTo>
                <a:close/>
                <a:moveTo>
                  <a:pt x="773252" y="280678"/>
                </a:moveTo>
                <a:lnTo>
                  <a:pt x="773252" y="397344"/>
                </a:lnTo>
                <a:lnTo>
                  <a:pt x="723091" y="346393"/>
                </a:lnTo>
                <a:cubicBezTo>
                  <a:pt x="721191" y="344463"/>
                  <a:pt x="720241" y="342050"/>
                  <a:pt x="720241" y="339156"/>
                </a:cubicBezTo>
                <a:cubicBezTo>
                  <a:pt x="720241" y="336261"/>
                  <a:pt x="721191" y="333752"/>
                  <a:pt x="723091" y="331629"/>
                </a:cubicBezTo>
                <a:close/>
                <a:moveTo>
                  <a:pt x="321232" y="280678"/>
                </a:moveTo>
                <a:lnTo>
                  <a:pt x="371392" y="331629"/>
                </a:lnTo>
                <a:cubicBezTo>
                  <a:pt x="373482" y="333752"/>
                  <a:pt x="374528" y="336261"/>
                  <a:pt x="374528" y="339156"/>
                </a:cubicBezTo>
                <a:cubicBezTo>
                  <a:pt x="374528" y="342050"/>
                  <a:pt x="373482" y="344463"/>
                  <a:pt x="371392" y="346393"/>
                </a:cubicBezTo>
                <a:lnTo>
                  <a:pt x="321232" y="397344"/>
                </a:lnTo>
                <a:close/>
                <a:moveTo>
                  <a:pt x="326005" y="193215"/>
                </a:moveTo>
                <a:cubicBezTo>
                  <a:pt x="321255" y="193674"/>
                  <a:pt x="316576" y="194795"/>
                  <a:pt x="311968" y="196580"/>
                </a:cubicBezTo>
                <a:cubicBezTo>
                  <a:pt x="302753" y="200151"/>
                  <a:pt x="295153" y="205940"/>
                  <a:pt x="289168" y="213950"/>
                </a:cubicBezTo>
                <a:cubicBezTo>
                  <a:pt x="283183" y="221959"/>
                  <a:pt x="280191" y="231851"/>
                  <a:pt x="280191" y="243623"/>
                </a:cubicBezTo>
                <a:lnTo>
                  <a:pt x="280191" y="507641"/>
                </a:lnTo>
                <a:cubicBezTo>
                  <a:pt x="281331" y="508220"/>
                  <a:pt x="282565" y="508799"/>
                  <a:pt x="283895" y="509378"/>
                </a:cubicBezTo>
                <a:lnTo>
                  <a:pt x="321232" y="528484"/>
                </a:lnTo>
                <a:lnTo>
                  <a:pt x="321232" y="426872"/>
                </a:lnTo>
                <a:lnTo>
                  <a:pt x="385928" y="361157"/>
                </a:lnTo>
                <a:cubicBezTo>
                  <a:pt x="392008" y="354982"/>
                  <a:pt x="395047" y="347599"/>
                  <a:pt x="395047" y="339011"/>
                </a:cubicBezTo>
                <a:cubicBezTo>
                  <a:pt x="395047" y="330423"/>
                  <a:pt x="392008" y="323041"/>
                  <a:pt x="385928" y="316864"/>
                </a:cubicBezTo>
                <a:lnTo>
                  <a:pt x="321232" y="251149"/>
                </a:lnTo>
                <a:lnTo>
                  <a:pt x="321232" y="243623"/>
                </a:lnTo>
                <a:cubicBezTo>
                  <a:pt x="321232" y="239764"/>
                  <a:pt x="323131" y="237061"/>
                  <a:pt x="326931" y="235517"/>
                </a:cubicBezTo>
                <a:cubicBezTo>
                  <a:pt x="331112" y="233780"/>
                  <a:pt x="334721" y="234456"/>
                  <a:pt x="337762" y="237544"/>
                </a:cubicBezTo>
                <a:lnTo>
                  <a:pt x="337762" y="237833"/>
                </a:lnTo>
                <a:lnTo>
                  <a:pt x="439509" y="339156"/>
                </a:lnTo>
                <a:lnTo>
                  <a:pt x="658109" y="339156"/>
                </a:lnTo>
                <a:lnTo>
                  <a:pt x="757291" y="237544"/>
                </a:lnTo>
                <a:cubicBezTo>
                  <a:pt x="760142" y="234649"/>
                  <a:pt x="763561" y="233973"/>
                  <a:pt x="767552" y="235517"/>
                </a:cubicBezTo>
                <a:cubicBezTo>
                  <a:pt x="771351" y="237061"/>
                  <a:pt x="773252" y="239764"/>
                  <a:pt x="773252" y="243623"/>
                </a:cubicBezTo>
                <a:lnTo>
                  <a:pt x="773252" y="251149"/>
                </a:lnTo>
                <a:lnTo>
                  <a:pt x="708556" y="316864"/>
                </a:lnTo>
                <a:cubicBezTo>
                  <a:pt x="702665" y="323041"/>
                  <a:pt x="699720" y="330423"/>
                  <a:pt x="699720" y="339011"/>
                </a:cubicBezTo>
                <a:cubicBezTo>
                  <a:pt x="699720" y="347599"/>
                  <a:pt x="702665" y="354982"/>
                  <a:pt x="708556" y="361157"/>
                </a:cubicBezTo>
                <a:lnTo>
                  <a:pt x="773252" y="426872"/>
                </a:lnTo>
                <a:lnTo>
                  <a:pt x="773252" y="528484"/>
                </a:lnTo>
                <a:lnTo>
                  <a:pt x="810873" y="509378"/>
                </a:lnTo>
                <a:cubicBezTo>
                  <a:pt x="812013" y="508799"/>
                  <a:pt x="813153" y="508220"/>
                  <a:pt x="814293" y="507641"/>
                </a:cubicBezTo>
                <a:lnTo>
                  <a:pt x="814293" y="243623"/>
                </a:lnTo>
                <a:cubicBezTo>
                  <a:pt x="814293" y="231851"/>
                  <a:pt x="811299" y="221959"/>
                  <a:pt x="805314" y="213950"/>
                </a:cubicBezTo>
                <a:cubicBezTo>
                  <a:pt x="799329" y="205940"/>
                  <a:pt x="791777" y="200151"/>
                  <a:pt x="782657" y="196580"/>
                </a:cubicBezTo>
                <a:cubicBezTo>
                  <a:pt x="773537" y="193010"/>
                  <a:pt x="764084" y="192093"/>
                  <a:pt x="754299" y="193829"/>
                </a:cubicBezTo>
                <a:cubicBezTo>
                  <a:pt x="744513" y="195567"/>
                  <a:pt x="735821" y="200295"/>
                  <a:pt x="728220" y="208015"/>
                </a:cubicBezTo>
                <a:lnTo>
                  <a:pt x="641008" y="297179"/>
                </a:lnTo>
                <a:lnTo>
                  <a:pt x="456324" y="297179"/>
                </a:lnTo>
                <a:lnTo>
                  <a:pt x="366547" y="208015"/>
                </a:lnTo>
                <a:cubicBezTo>
                  <a:pt x="358947" y="200295"/>
                  <a:pt x="350254" y="195567"/>
                  <a:pt x="340469" y="193829"/>
                </a:cubicBezTo>
                <a:cubicBezTo>
                  <a:pt x="335576" y="192962"/>
                  <a:pt x="330756" y="192757"/>
                  <a:pt x="326005" y="193215"/>
                </a:cubicBezTo>
                <a:close/>
                <a:moveTo>
                  <a:pt x="546778" y="0"/>
                </a:moveTo>
                <a:cubicBezTo>
                  <a:pt x="848755" y="0"/>
                  <a:pt x="1093556" y="225178"/>
                  <a:pt x="1093556" y="502950"/>
                </a:cubicBezTo>
                <a:cubicBezTo>
                  <a:pt x="1093556" y="780722"/>
                  <a:pt x="848755" y="1005900"/>
                  <a:pt x="546778" y="1005900"/>
                </a:cubicBezTo>
                <a:cubicBezTo>
                  <a:pt x="244801" y="1005900"/>
                  <a:pt x="0" y="780722"/>
                  <a:pt x="0" y="502950"/>
                </a:cubicBezTo>
                <a:cubicBezTo>
                  <a:pt x="0" y="225178"/>
                  <a:pt x="244801" y="0"/>
                  <a:pt x="5467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0" bIns="144000" rtlCol="0" anchor="ctr">
            <a:noAutofit/>
          </a:bodyPr>
          <a:lstStyle/>
          <a:p>
            <a:pPr algn="ctr"/>
            <a:endParaRPr lang="de-DE" sz="540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422E4D1B-D1BC-676D-BFA3-A7E5AC15A411}"/>
              </a:ext>
            </a:extLst>
          </p:cNvPr>
          <p:cNvGrpSpPr/>
          <p:nvPr/>
        </p:nvGrpSpPr>
        <p:grpSpPr>
          <a:xfrm>
            <a:off x="1572695" y="2303092"/>
            <a:ext cx="3588965" cy="1490563"/>
            <a:chOff x="1572695" y="2194560"/>
            <a:chExt cx="3343965" cy="1599095"/>
          </a:xfrm>
        </p:grpSpPr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18FAEB2B-34B6-B137-6F95-5048736069EB}"/>
                </a:ext>
              </a:extLst>
            </p:cNvPr>
            <p:cNvSpPr/>
            <p:nvPr/>
          </p:nvSpPr>
          <p:spPr>
            <a:xfrm>
              <a:off x="1572695" y="2194560"/>
              <a:ext cx="3343965" cy="318052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/>
                <a:t>1 | Aussehen</a:t>
              </a:r>
            </a:p>
          </p:txBody>
        </p: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1C65704B-7E76-0D84-BCAD-6B34B50EFACA}"/>
                </a:ext>
              </a:extLst>
            </p:cNvPr>
            <p:cNvSpPr txBox="1"/>
            <p:nvPr/>
          </p:nvSpPr>
          <p:spPr>
            <a:xfrm>
              <a:off x="1572695" y="2512612"/>
              <a:ext cx="3343965" cy="1281043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>
              <a:defPPr>
                <a:defRPr lang="en-US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/>
              <a:r>
                <a:rPr lang="de-DE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Löwen haben ein kurzes, sandfarben oder gelblich bis </a:t>
              </a:r>
              <a:r>
                <a:rPr lang="de-DE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dunkelocker</a:t>
              </a:r>
              <a:r>
                <a:rPr lang="de-DE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gefärbtes Fell. Die Unterseite und die Beininnenseiten sind heller beziehungsweise weiß. </a:t>
              </a:r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0BD521E8-399C-4E24-B10E-B4E7F5AA648D}"/>
              </a:ext>
            </a:extLst>
          </p:cNvPr>
          <p:cNvGrpSpPr/>
          <p:nvPr/>
        </p:nvGrpSpPr>
        <p:grpSpPr>
          <a:xfrm>
            <a:off x="6788479" y="2303092"/>
            <a:ext cx="3588965" cy="1490563"/>
            <a:chOff x="1572695" y="2194560"/>
            <a:chExt cx="3343965" cy="1599095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DC92C104-30C4-9F78-F979-7DA7D8370FA2}"/>
                </a:ext>
              </a:extLst>
            </p:cNvPr>
            <p:cNvSpPr/>
            <p:nvPr/>
          </p:nvSpPr>
          <p:spPr>
            <a:xfrm>
              <a:off x="1572695" y="2194560"/>
              <a:ext cx="3343965" cy="318052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dirty="0"/>
                <a:t>3 | Mähne</a:t>
              </a: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F719A120-6BE9-26E9-75F6-6D96DD839141}"/>
                </a:ext>
              </a:extLst>
            </p:cNvPr>
            <p:cNvSpPr txBox="1"/>
            <p:nvPr/>
          </p:nvSpPr>
          <p:spPr>
            <a:xfrm>
              <a:off x="1572695" y="2512612"/>
              <a:ext cx="3343965" cy="1281043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>
              <a:defPPr>
                <a:defRPr lang="en-US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/>
              <a:r>
                <a:rPr lang="de-DE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Lang und zottelig</a:t>
              </a:r>
            </a:p>
          </p:txBody>
        </p:sp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1A1C32B3-E3F6-5CE2-9154-51B5EBE86891}"/>
              </a:ext>
            </a:extLst>
          </p:cNvPr>
          <p:cNvGrpSpPr/>
          <p:nvPr/>
        </p:nvGrpSpPr>
        <p:grpSpPr>
          <a:xfrm>
            <a:off x="1572695" y="4078939"/>
            <a:ext cx="3588965" cy="1490563"/>
            <a:chOff x="1572695" y="2194560"/>
            <a:chExt cx="3343965" cy="1599095"/>
          </a:xfrm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7C5D6C01-50C1-2B27-CDF7-7E1ED16136A2}"/>
                </a:ext>
              </a:extLst>
            </p:cNvPr>
            <p:cNvSpPr/>
            <p:nvPr/>
          </p:nvSpPr>
          <p:spPr>
            <a:xfrm>
              <a:off x="1572695" y="2194560"/>
              <a:ext cx="3343965" cy="318052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dirty="0"/>
                <a:t>2 | Größe</a:t>
              </a:r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ECA01CDC-D367-53C2-9D5A-29AB2DE455CE}"/>
                </a:ext>
              </a:extLst>
            </p:cNvPr>
            <p:cNvSpPr txBox="1"/>
            <p:nvPr/>
          </p:nvSpPr>
          <p:spPr>
            <a:xfrm>
              <a:off x="1572695" y="2512612"/>
              <a:ext cx="3343965" cy="1281043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>
              <a:defPPr>
                <a:defRPr lang="en-US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/>
              <a:r>
                <a:rPr lang="de-DE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Groß und mächtig</a:t>
              </a:r>
            </a:p>
          </p:txBody>
        </p:sp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A3A9F294-4AE9-FD16-DEBF-58160B3CC273}"/>
              </a:ext>
            </a:extLst>
          </p:cNvPr>
          <p:cNvGrpSpPr/>
          <p:nvPr/>
        </p:nvGrpSpPr>
        <p:grpSpPr>
          <a:xfrm>
            <a:off x="6788479" y="4078939"/>
            <a:ext cx="3588965" cy="1490563"/>
            <a:chOff x="1572695" y="2194560"/>
            <a:chExt cx="3343965" cy="1599095"/>
          </a:xfrm>
        </p:grpSpPr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C28371AD-98C9-8CB6-4832-DA43DC66818B}"/>
                </a:ext>
              </a:extLst>
            </p:cNvPr>
            <p:cNvSpPr/>
            <p:nvPr/>
          </p:nvSpPr>
          <p:spPr>
            <a:xfrm>
              <a:off x="1572695" y="2194560"/>
              <a:ext cx="3343965" cy="318052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dirty="0"/>
                <a:t>4 | Laute</a:t>
              </a: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07E056BE-61B7-EAB5-7616-D08763DBCE95}"/>
                </a:ext>
              </a:extLst>
            </p:cNvPr>
            <p:cNvSpPr txBox="1"/>
            <p:nvPr/>
          </p:nvSpPr>
          <p:spPr>
            <a:xfrm>
              <a:off x="1572695" y="2512612"/>
              <a:ext cx="3343965" cy="1281043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>
              <a:defPPr>
                <a:defRPr lang="en-US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/>
              <a:r>
                <a:rPr lang="de-DE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Schnurren</a:t>
              </a:r>
            </a:p>
            <a:p>
              <a:pPr algn="l"/>
              <a:r>
                <a:rPr lang="de-DE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Knurren</a:t>
              </a:r>
            </a:p>
            <a:p>
              <a:pPr algn="l"/>
              <a:r>
                <a:rPr lang="de-DE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Brüllen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816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05AB6F-D856-4478-01D3-55C406E0B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Die Merkmale des Löwen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3C87B4E1-DFFB-19CF-800C-191248E60D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9198943"/>
              </p:ext>
            </p:extLst>
          </p:nvPr>
        </p:nvGraphicFramePr>
        <p:xfrm>
          <a:off x="685800" y="2193925"/>
          <a:ext cx="10820400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258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11EA21-93D0-4C03-BD28-8002C67F20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2211EA21-93D0-4C03-BD28-8002C67F20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8AE3E7-48B8-4CED-957B-B5FB4B22BE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BF8AE3E7-48B8-4CED-957B-B5FB4B22BE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BE0DD0-DFC7-472F-B060-BB3876620F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5CBE0DD0-DFC7-472F-B060-BB3876620F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C28BD5-D076-4EC9-8C62-DFD30F2024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36C28BD5-D076-4EC9-8C62-DFD30F2024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7BD5C2-7B78-4C25-8EDE-302CDA6ADB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D07BD5C2-7B78-4C25-8EDE-302CDA6ADB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061EF4-D556-4CD0-89E3-905C2BAFD5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C7061EF4-D556-4CD0-89E3-905C2BAFD5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D7B3C8-D645-4A36-9180-7885692BB2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1FD7B3C8-D645-4A36-9180-7885692BB2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0CE394-85D0-4BE5-8855-4412083D3A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840CE394-85D0-4BE5-8855-4412083D3A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231588-549B-7302-9AD8-239153226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Wer ist König der Tiere</a:t>
            </a:r>
          </a:p>
        </p:txBody>
      </p:sp>
      <p:pic>
        <p:nvPicPr>
          <p:cNvPr id="7" name="Grafik 6" descr="Löwe Silhouette">
            <a:extLst>
              <a:ext uri="{FF2B5EF4-FFF2-40B4-BE49-F238E27FC236}">
                <a16:creationId xmlns:a16="http://schemas.microsoft.com/office/drawing/2014/main" id="{49F097CA-BEC0-FC3A-D70E-CD0FD7643E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8385" y="2358260"/>
            <a:ext cx="2312855" cy="2312855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ABCB58C-75E6-FD28-CD58-5BFC8FDB056D}"/>
              </a:ext>
            </a:extLst>
          </p:cNvPr>
          <p:cNvSpPr/>
          <p:nvPr/>
        </p:nvSpPr>
        <p:spPr>
          <a:xfrm>
            <a:off x="3888049" y="2210461"/>
            <a:ext cx="3181432" cy="22517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827191"/>
              </a:avLst>
            </a:prstTxWarp>
            <a:spAutoFit/>
          </a:bodyPr>
          <a:lstStyle/>
          <a:p>
            <a:pPr algn="ctr"/>
            <a:r>
              <a:rPr lang="de-DE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König der Tiere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EB8D10A1-5249-ACF2-0CD4-25D7CE8D8616}"/>
              </a:ext>
            </a:extLst>
          </p:cNvPr>
          <p:cNvGrpSpPr/>
          <p:nvPr/>
        </p:nvGrpSpPr>
        <p:grpSpPr>
          <a:xfrm>
            <a:off x="1997984" y="4294054"/>
            <a:ext cx="6827790" cy="1566968"/>
            <a:chOff x="1985899" y="4241688"/>
            <a:chExt cx="6827790" cy="1566968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467B322C-40AD-65C6-64DA-9A82A7588422}"/>
                </a:ext>
              </a:extLst>
            </p:cNvPr>
            <p:cNvSpPr/>
            <p:nvPr/>
          </p:nvSpPr>
          <p:spPr>
            <a:xfrm>
              <a:off x="4261829" y="4241688"/>
              <a:ext cx="2275930" cy="1566968"/>
            </a:xfrm>
            <a:prstGeom prst="rect">
              <a:avLst/>
            </a:prstGeom>
            <a:ln w="76200"/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A14E2665-7FD5-2F55-39B9-8C77B56BDEA7}"/>
                </a:ext>
              </a:extLst>
            </p:cNvPr>
            <p:cNvSpPr/>
            <p:nvPr/>
          </p:nvSpPr>
          <p:spPr>
            <a:xfrm>
              <a:off x="6537759" y="4845916"/>
              <a:ext cx="2275930" cy="962739"/>
            </a:xfrm>
            <a:prstGeom prst="rect">
              <a:avLst/>
            </a:prstGeom>
            <a:ln w="76200"/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A2993E31-1FF2-1B91-8313-FD9B472EBB3B}"/>
                </a:ext>
              </a:extLst>
            </p:cNvPr>
            <p:cNvSpPr/>
            <p:nvPr/>
          </p:nvSpPr>
          <p:spPr>
            <a:xfrm>
              <a:off x="1985899" y="4845916"/>
              <a:ext cx="2275930" cy="962739"/>
            </a:xfrm>
            <a:prstGeom prst="rect">
              <a:avLst/>
            </a:prstGeom>
            <a:ln w="76200"/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58EEE3D9-469D-F709-DDEB-AD9C4AE0301D}"/>
                </a:ext>
              </a:extLst>
            </p:cNvPr>
            <p:cNvSpPr/>
            <p:nvPr/>
          </p:nvSpPr>
          <p:spPr>
            <a:xfrm>
              <a:off x="2026181" y="4868740"/>
              <a:ext cx="6747225" cy="907689"/>
            </a:xfrm>
            <a:prstGeom prst="rect">
              <a:avLst/>
            </a:prstGeom>
            <a:ln w="76200"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498CE1F8-8FF8-A5F9-B1FA-A4B2CC336658}"/>
                </a:ext>
              </a:extLst>
            </p:cNvPr>
            <p:cNvSpPr txBox="1"/>
            <p:nvPr/>
          </p:nvSpPr>
          <p:spPr>
            <a:xfrm>
              <a:off x="5003017" y="4394748"/>
              <a:ext cx="7895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200" b="1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1</a:t>
              </a:r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86E5B487-4F99-ECF8-B987-0ED96B32A6AB}"/>
                </a:ext>
              </a:extLst>
            </p:cNvPr>
            <p:cNvSpPr txBox="1"/>
            <p:nvPr/>
          </p:nvSpPr>
          <p:spPr>
            <a:xfrm>
              <a:off x="7280961" y="5077532"/>
              <a:ext cx="7895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200" b="1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3</a:t>
              </a: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A7AC5895-E9C6-12F4-96FC-74BFB4128CDB}"/>
                </a:ext>
              </a:extLst>
            </p:cNvPr>
            <p:cNvSpPr txBox="1"/>
            <p:nvPr/>
          </p:nvSpPr>
          <p:spPr>
            <a:xfrm>
              <a:off x="2769384" y="5077532"/>
              <a:ext cx="7895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200" b="1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2</a:t>
              </a:r>
            </a:p>
          </p:txBody>
        </p:sp>
      </p:grpSp>
      <p:pic>
        <p:nvPicPr>
          <p:cNvPr id="4" name="Grafik 3" descr="Klatschende Hände Silhouette">
            <a:hlinkClick r:id="" action="ppaction://noaction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346174E5-52AB-75B5-CE04-E2184743F2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80852" y="6268126"/>
            <a:ext cx="333423" cy="333423"/>
          </a:xfrm>
          <a:prstGeom prst="rect">
            <a:avLst/>
          </a:prstGeom>
        </p:spPr>
      </p:pic>
      <p:pic>
        <p:nvPicPr>
          <p:cNvPr id="5" name="Grafik 4" descr="Orca Silhouette">
            <a:extLst>
              <a:ext uri="{FF2B5EF4-FFF2-40B4-BE49-F238E27FC236}">
                <a16:creationId xmlns:a16="http://schemas.microsoft.com/office/drawing/2014/main" id="{E9CCC4D7-7E5A-D348-B88E-35FA8C7937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71665" y="2735320"/>
            <a:ext cx="1676400" cy="1676400"/>
          </a:xfrm>
          <a:prstGeom prst="rect">
            <a:avLst/>
          </a:prstGeom>
        </p:spPr>
      </p:pic>
      <p:pic>
        <p:nvPicPr>
          <p:cNvPr id="17" name="Grafik 16" descr="Einhorn Silhouette">
            <a:extLst>
              <a:ext uri="{FF2B5EF4-FFF2-40B4-BE49-F238E27FC236}">
                <a16:creationId xmlns:a16="http://schemas.microsoft.com/office/drawing/2014/main" id="{E28963E9-092F-6BDC-E5F4-6AD9FC6594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23263" y="2780471"/>
            <a:ext cx="1586098" cy="1586098"/>
          </a:xfrm>
          <a:prstGeom prst="rect">
            <a:avLst/>
          </a:prstGeom>
        </p:spPr>
      </p:pic>
      <p:pic>
        <p:nvPicPr>
          <p:cNvPr id="19" name="Grafik 18" descr="Löwe Silhouette">
            <a:extLst>
              <a:ext uri="{FF2B5EF4-FFF2-40B4-BE49-F238E27FC236}">
                <a16:creationId xmlns:a16="http://schemas.microsoft.com/office/drawing/2014/main" id="{5FF95EF5-BEB9-58D7-C0C6-FFDCA8DCCD0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197121" y="2358260"/>
            <a:ext cx="2312855" cy="231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94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893 0.08889 C -0.17396 0.0676 -0.16211 0.04954 -0.14674 0.02801 C -0.1375 0.01436 -0.12187 0.00232 -0.10534 -0.00601 C -0.08581 -0.01504 -0.07018 -0.01805 -0.05755 -0.01342 L -0.00026 0.00024 " pathEditMode="relative" rAng="20700000" ptsTypes="AAAAA">
                                      <p:cBhvr>
                                        <p:cTn id="11" dur="2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6" y="-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C 0.02201 -0.01366 0.04635 -0.00741 0.06393 -0.00996 C 0.08229 -0.01274 0.09974 -0.00926 0.11354 -0.00417 C 0.12747 0.00069 0.12422 0.00046 0.14727 0.01921 C 0.17044 0.03796 0.16706 0.05185 0.18177 0.09189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21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231588-549B-7302-9AD8-239153226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Wer ist König der Tiere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EB8D10A1-5249-ACF2-0CD4-25D7CE8D8616}"/>
              </a:ext>
            </a:extLst>
          </p:cNvPr>
          <p:cNvGrpSpPr/>
          <p:nvPr/>
        </p:nvGrpSpPr>
        <p:grpSpPr>
          <a:xfrm>
            <a:off x="1997984" y="4294054"/>
            <a:ext cx="6827790" cy="1566968"/>
            <a:chOff x="1985899" y="4241688"/>
            <a:chExt cx="6827790" cy="1566968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467B322C-40AD-65C6-64DA-9A82A7588422}"/>
                </a:ext>
              </a:extLst>
            </p:cNvPr>
            <p:cNvSpPr/>
            <p:nvPr/>
          </p:nvSpPr>
          <p:spPr>
            <a:xfrm>
              <a:off x="4261829" y="4241688"/>
              <a:ext cx="2275930" cy="1566968"/>
            </a:xfrm>
            <a:prstGeom prst="rect">
              <a:avLst/>
            </a:prstGeom>
            <a:ln w="76200"/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A14E2665-7FD5-2F55-39B9-8C77B56BDEA7}"/>
                </a:ext>
              </a:extLst>
            </p:cNvPr>
            <p:cNvSpPr/>
            <p:nvPr/>
          </p:nvSpPr>
          <p:spPr>
            <a:xfrm>
              <a:off x="6537759" y="4845916"/>
              <a:ext cx="2275930" cy="962739"/>
            </a:xfrm>
            <a:prstGeom prst="rect">
              <a:avLst/>
            </a:prstGeom>
            <a:ln w="76200"/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A2993E31-1FF2-1B91-8313-FD9B472EBB3B}"/>
                </a:ext>
              </a:extLst>
            </p:cNvPr>
            <p:cNvSpPr/>
            <p:nvPr/>
          </p:nvSpPr>
          <p:spPr>
            <a:xfrm>
              <a:off x="1985899" y="4845916"/>
              <a:ext cx="2275930" cy="962739"/>
            </a:xfrm>
            <a:prstGeom prst="rect">
              <a:avLst/>
            </a:prstGeom>
            <a:ln w="76200"/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58EEE3D9-469D-F709-DDEB-AD9C4AE0301D}"/>
                </a:ext>
              </a:extLst>
            </p:cNvPr>
            <p:cNvSpPr/>
            <p:nvPr/>
          </p:nvSpPr>
          <p:spPr>
            <a:xfrm>
              <a:off x="2026181" y="4868740"/>
              <a:ext cx="6747225" cy="907689"/>
            </a:xfrm>
            <a:prstGeom prst="rect">
              <a:avLst/>
            </a:prstGeom>
            <a:ln w="76200"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498CE1F8-8FF8-A5F9-B1FA-A4B2CC336658}"/>
                </a:ext>
              </a:extLst>
            </p:cNvPr>
            <p:cNvSpPr txBox="1"/>
            <p:nvPr/>
          </p:nvSpPr>
          <p:spPr>
            <a:xfrm>
              <a:off x="5003017" y="4394748"/>
              <a:ext cx="7895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200" b="1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1</a:t>
              </a:r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86E5B487-4F99-ECF8-B987-0ED96B32A6AB}"/>
                </a:ext>
              </a:extLst>
            </p:cNvPr>
            <p:cNvSpPr txBox="1"/>
            <p:nvPr/>
          </p:nvSpPr>
          <p:spPr>
            <a:xfrm>
              <a:off x="7280961" y="5077532"/>
              <a:ext cx="7895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200" b="1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3</a:t>
              </a: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A7AC5895-E9C6-12F4-96FC-74BFB4128CDB}"/>
                </a:ext>
              </a:extLst>
            </p:cNvPr>
            <p:cNvSpPr txBox="1"/>
            <p:nvPr/>
          </p:nvSpPr>
          <p:spPr>
            <a:xfrm>
              <a:off x="2769384" y="5077532"/>
              <a:ext cx="7895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200" b="1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2</a:t>
              </a:r>
            </a:p>
          </p:txBody>
        </p:sp>
      </p:grpSp>
      <p:pic>
        <p:nvPicPr>
          <p:cNvPr id="4" name="Grafik 3" descr="Klatschende Hände Silhouette">
            <a:hlinkClick r:id="" action="ppaction://noaction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346174E5-52AB-75B5-CE04-E2184743F2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80852" y="6268126"/>
            <a:ext cx="333423" cy="333423"/>
          </a:xfrm>
          <a:prstGeom prst="rect">
            <a:avLst/>
          </a:prstGeom>
        </p:spPr>
      </p:pic>
      <p:pic>
        <p:nvPicPr>
          <p:cNvPr id="5" name="Grafik 4" descr="Orca Silhouette">
            <a:extLst>
              <a:ext uri="{FF2B5EF4-FFF2-40B4-BE49-F238E27FC236}">
                <a16:creationId xmlns:a16="http://schemas.microsoft.com/office/drawing/2014/main" id="{E9CCC4D7-7E5A-D348-B88E-35FA8C7937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71665" y="2735320"/>
            <a:ext cx="16764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238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Kondensstreifen">
  <a:themeElements>
    <a:clrScheme name="Kondensstreife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Kondensstreife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densstreife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TM04033937[[fn=Kondensstreifen]]</Template>
  <TotalTime>0</TotalTime>
  <Words>370</Words>
  <Application>Microsoft Office PowerPoint</Application>
  <PresentationFormat>Breitbild</PresentationFormat>
  <Paragraphs>96</Paragraphs>
  <Slides>15</Slides>
  <Notes>1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Adobe Gothic Std B</vt:lpstr>
      <vt:lpstr>Arial</vt:lpstr>
      <vt:lpstr>Calibri</vt:lpstr>
      <vt:lpstr>Century Gothic</vt:lpstr>
      <vt:lpstr>Wingdings</vt:lpstr>
      <vt:lpstr>Kondensstreifen</vt:lpstr>
      <vt:lpstr>Der Löwe</vt:lpstr>
      <vt:lpstr>Inhalt meiner Präsentation?</vt:lpstr>
      <vt:lpstr>Die Merkmale des Löwen</vt:lpstr>
      <vt:lpstr>Wer ist König der Tiere</vt:lpstr>
      <vt:lpstr>PowerPoint Gruppen-Aufgabe</vt:lpstr>
      <vt:lpstr>Die Merkmale des Löwen</vt:lpstr>
      <vt:lpstr>Die Merkmale des Löwen</vt:lpstr>
      <vt:lpstr>Wer ist König der Tiere</vt:lpstr>
      <vt:lpstr>Wer ist König der Tiere</vt:lpstr>
      <vt:lpstr>Wer ist König der Tiere</vt:lpstr>
      <vt:lpstr>Wer ist König der Tiere</vt:lpstr>
      <vt:lpstr>PowerPoint-Präsentation</vt:lpstr>
      <vt:lpstr>PowerPoint-Präsentation</vt:lpstr>
      <vt:lpstr>PowerPoint Gruppen-Aufgabe</vt:lpstr>
      <vt:lpstr>Speicherfolie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Löwe</dc:title>
  <dc:creator>Thomas Ströbel</dc:creator>
  <cp:keywords/>
  <cp:lastModifiedBy>Thomas Ströbel</cp:lastModifiedBy>
  <cp:revision>2</cp:revision>
  <dcterms:created xsi:type="dcterms:W3CDTF">2023-11-12T16:02:50Z</dcterms:created>
  <dcterms:modified xsi:type="dcterms:W3CDTF">2024-02-02T11:06:51Z</dcterms:modified>
</cp:coreProperties>
</file>