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1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61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21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3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38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2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2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3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9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BC45-8D4C-4E3B-83CB-CECA7DB29CC1}" type="datetimeFigureOut">
              <a:rPr lang="de-DE" smtClean="0"/>
              <a:t>23.10.2023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15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Ausgeruht und voller Kraft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Das etwas andere Urlaubskonzept</a:t>
            </a:r>
          </a:p>
        </p:txBody>
      </p:sp>
    </p:spTree>
    <p:extLst>
      <p:ext uri="{BB962C8B-B14F-4D97-AF65-F5344CB8AC3E}">
        <p14:creationId xmlns:p14="http://schemas.microsoft.com/office/powerpoint/2010/main" val="158914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Raus aus dem Alltag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Neues lernen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Ungewohntes tun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sich bewegen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aktiv entspannen</a:t>
            </a:r>
          </a:p>
        </p:txBody>
      </p:sp>
    </p:spTree>
    <p:extLst>
      <p:ext uri="{BB962C8B-B14F-4D97-AF65-F5344CB8AC3E}">
        <p14:creationId xmlns:p14="http://schemas.microsoft.com/office/powerpoint/2010/main" val="30349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Last, but not least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Komplett organisierte An-/Abreise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Erholsames Wohnen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Ruhige, landschaftlich reizvolle Lage</a:t>
            </a:r>
          </a:p>
          <a:p>
            <a:pPr marL="228600" lvl="2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Handverlesene Hotels</a:t>
            </a:r>
            <a:br>
              <a:rPr lang="de-DE" sz="2800" dirty="0"/>
            </a:br>
            <a:r>
              <a:rPr lang="de-DE" sz="2800" dirty="0"/>
              <a:t>(mindestens 4 Sterne)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Köstliche leichte Küche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de-DE" sz="2800" dirty="0"/>
              <a:t>Ausflüge, Massagen, Wellness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64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Ausgeruht und voller Kraft</vt:lpstr>
      <vt:lpstr>Raus aus dem Alltag</vt:lpstr>
      <vt:lpstr>Last, but not least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Ausgeruht und voller Kraft</dc:title>
  <dc:creator>O. Grill</dc:creator>
  <cp:lastModifiedBy>Thomas Ströbel</cp:lastModifiedBy>
  <cp:revision>6</cp:revision>
  <dcterms:created xsi:type="dcterms:W3CDTF">2015-10-11T15:11:20Z</dcterms:created>
  <dcterms:modified xsi:type="dcterms:W3CDTF">2023-10-22T23:57:45Z</dcterms:modified>
</cp:coreProperties>
</file>