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1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88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5617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028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219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525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366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338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724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927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45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8327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291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1BC45-8D4C-4E3B-83CB-CECA7DB29CC1}" type="datetimeFigureOut">
              <a:rPr lang="de-DE" smtClean="0"/>
              <a:t>23.10.2023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17207-BB31-48D1-9159-F32597E4E06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152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Ausgeruht und voller Kraft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Das etwas andere Urlaubskonzept</a:t>
            </a:r>
          </a:p>
        </p:txBody>
      </p:sp>
    </p:spTree>
    <p:extLst>
      <p:ext uri="{BB962C8B-B14F-4D97-AF65-F5344CB8AC3E}">
        <p14:creationId xmlns:p14="http://schemas.microsoft.com/office/powerpoint/2010/main" val="1589146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Raus aus dem Alltag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de-DE" sz="2800" dirty="0"/>
              <a:t>Neues lernen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de-DE" sz="2800" dirty="0"/>
              <a:t>Ungewohntes tun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de-DE" sz="2800" dirty="0"/>
              <a:t>sich bewegen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de-DE" sz="2800" dirty="0"/>
              <a:t>aktiv entspannen</a:t>
            </a:r>
          </a:p>
        </p:txBody>
      </p:sp>
    </p:spTree>
    <p:extLst>
      <p:ext uri="{BB962C8B-B14F-4D97-AF65-F5344CB8AC3E}">
        <p14:creationId xmlns:p14="http://schemas.microsoft.com/office/powerpoint/2010/main" val="30349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Last, but not least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de-DE" sz="2800" dirty="0"/>
              <a:t>Komplett organisierte An-/Abreise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de-DE" sz="2800" dirty="0"/>
              <a:t>Erholsames Wohnen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de-DE" sz="2800" dirty="0"/>
              <a:t>Ruhige, landschaftlich reizvolle Lage</a:t>
            </a:r>
          </a:p>
          <a:p>
            <a:pPr marL="228600" lvl="2">
              <a:lnSpc>
                <a:spcPct val="90000"/>
              </a:lnSpc>
              <a:spcBef>
                <a:spcPts val="1000"/>
              </a:spcBef>
            </a:pPr>
            <a:r>
              <a:rPr lang="de-DE" sz="2800" dirty="0"/>
              <a:t>Handverlesene Hotels</a:t>
            </a:r>
            <a:br>
              <a:rPr lang="de-DE" sz="2800" dirty="0"/>
            </a:br>
            <a:r>
              <a:rPr lang="de-DE" sz="2800" dirty="0"/>
              <a:t>(mindestens 4 Sterne)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de-DE" sz="2800" dirty="0"/>
              <a:t>Köstliche leichte Küche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</a:pPr>
            <a:r>
              <a:rPr lang="de-DE" sz="2800" dirty="0"/>
              <a:t>Ausflüge, Massagen, Wellness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4641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</Words>
  <Application>Microsoft Office PowerPoint</Application>
  <PresentationFormat>Breitbild</PresentationFormat>
  <Paragraphs>14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</vt:lpstr>
      <vt:lpstr>Ausgeruht und voller Kraft</vt:lpstr>
      <vt:lpstr>Raus aus dem Alltag</vt:lpstr>
      <vt:lpstr>Last, but not least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Ausgeruht und voller Kraft</dc:title>
  <dc:creator>O. Grill</dc:creator>
  <cp:lastModifiedBy>Thomas Ströbel</cp:lastModifiedBy>
  <cp:revision>6</cp:revision>
  <dcterms:created xsi:type="dcterms:W3CDTF">2015-10-11T15:11:20Z</dcterms:created>
  <dcterms:modified xsi:type="dcterms:W3CDTF">2023-10-22T23:57:45Z</dcterms:modified>
</cp:coreProperties>
</file>