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50FF"/>
    <a:srgbClr val="FFCE00"/>
    <a:srgbClr val="FF000F"/>
    <a:srgbClr val="31B0FF"/>
    <a:srgbClr val="FF0028"/>
    <a:srgbClr val="ABFF3D"/>
    <a:srgbClr val="83FFAC"/>
    <a:srgbClr val="66F6FF"/>
    <a:srgbClr val="8962FF"/>
    <a:srgbClr val="2C7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6327"/>
  </p:normalViewPr>
  <p:slideViewPr>
    <p:cSldViewPr snapToGrid="0" snapToObjects="1">
      <p:cViewPr varScale="1">
        <p:scale>
          <a:sx n="152" d="100"/>
          <a:sy n="152" d="100"/>
        </p:scale>
        <p:origin x="9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7CFDC-69FC-1A4E-A125-DBC8AF7CD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1EEFF-23DC-F245-ACCF-6345C126D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76273-B053-7D4F-B8AF-A7836D6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4B74B-A697-3C4B-89FC-CD9EE35E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7C181-F40E-AE48-98B2-CE837432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9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01AC7-2A4D-4048-9899-2668C06FF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9B7D05-1C0B-DC40-AFF8-2D5D900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5E6B-92F8-2F41-9309-114ABC4C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3455-D52C-464E-8C66-B84BE6BC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4986D-5116-7A45-920B-6EA0B3EF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C7237-50A2-3446-8D03-DDBB4F8A19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3584C-4380-5F4A-BC58-FD14AD109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19690-A21E-3E44-B6F3-9E7C59FC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CE823-648D-D24C-9344-9C52D4CC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58FB0-FEFE-7141-8265-14E584F1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9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B791-13A3-AF47-AD4B-F688B226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F655D-66B7-8041-9CAA-113250799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9F33B-56A0-6242-97C7-3B73D62C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18C6C-2B76-464A-86F6-C0F96B88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C2FBD-C88A-7C47-9BF3-8566AAB5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3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4FE9-3B57-7B4E-AA53-89FDA346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D9185-94AE-044A-BA94-C7C672DE7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17ACD-2AD2-3249-BAA7-20E7C12A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33F0C-7667-0E44-8C13-9AD170F32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22CB2-17F8-A144-814B-B8BA9EC9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78A9C-D36A-E247-9B30-8DE7D75D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F6DE5-E1D2-1D48-BD61-04FA0ED7C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72964-A5B1-8349-ABAE-03538F2F6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79461-1075-0E4A-AC40-74A9AF9F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48367-1CEC-7449-A5D4-F2A0E120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4AC65-E940-B946-98C7-A891F5B3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7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D6008-4292-B742-9C0F-D9436445E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D14D2-11D8-AB49-BFB6-A1B74396C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D8CBF-FC72-D041-8B8B-397E21377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B6AD8-9620-9D46-AAEE-4B7A1052F6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051F3-BDDA-3F4E-9652-2A2374A68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8B80E6-BB14-4A47-A5B8-428201EC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0D76B8-C0A4-2E44-B790-76191D0B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ABF8B3-7DA5-624A-906D-A4B7C0EE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0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8BFF1-39CD-2543-890C-B35FF5942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8D03A-1E40-AF47-90A1-C487C753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B9BB5-D50F-FE44-A879-15B2369F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570FDE-A63B-7F4E-AF54-F11CE03F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3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89FBF-EB5A-5742-A765-71A676E3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A5BA0F-14D7-0C4A-93B8-79205A282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2B1A9-3CF1-4841-B806-EE51FA2A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0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E21D-8606-DA42-9B03-2A061B9F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5D7F7-78DB-2E43-974A-6E26BFD8C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BE8F7-D96B-4D4F-A2D6-92A7CC2E1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78A4B-85FB-AF42-B5B2-8B6E60CC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866E5-F71F-5547-9F9B-A77226E9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D4775-DCA2-C646-B384-4EA3E33C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DE663-D8E5-CB4B-9C92-873EA22C2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227B85-46D6-0641-B1CE-1BD090AD1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9A23-E4C4-CF44-B4A8-C7B694E69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C719C-8AD7-344A-AF99-3BFC5C25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79492-46F8-4F4F-88A4-F919986C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467C4-CE9F-D648-A12A-4EA6312B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1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EE47D-A0B5-7F4D-AC46-5B7072E8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EE208-8563-6B47-84C3-13EC60A0C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9B947-32FB-274D-AA67-41E6DD23B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7D9C-A64D-6542-A683-FABC0AC89781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2FBDF-0D41-EC44-B103-8CD047F13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DD79-B29D-8E44-83B2-99B45902F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569E-3245-104E-89DE-8E09944177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lr2XmlXRt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B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>
            <a:extLst>
              <a:ext uri="{FF2B5EF4-FFF2-40B4-BE49-F238E27FC236}">
                <a16:creationId xmlns:a16="http://schemas.microsoft.com/office/drawing/2014/main" id="{6870813F-4FB7-9546-937D-BE194CB20071}"/>
              </a:ext>
            </a:extLst>
          </p:cNvPr>
          <p:cNvSpPr txBox="1"/>
          <p:nvPr/>
        </p:nvSpPr>
        <p:spPr>
          <a:xfrm>
            <a:off x="872458" y="2767281"/>
            <a:ext cx="104470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4"/>
                </a:solidFill>
                <a:latin typeface="NeueHaasGroteskDisp Pro" panose="020B0504020202020204" pitchFamily="34" charset="77"/>
              </a:rPr>
              <a:t>COOL ACHIEVEMENT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9ED5D5-7196-AE45-A6CC-3E01E1C369F2}"/>
              </a:ext>
            </a:extLst>
          </p:cNvPr>
          <p:cNvSpPr/>
          <p:nvPr/>
        </p:nvSpPr>
        <p:spPr>
          <a:xfrm>
            <a:off x="6303041" y="-469010"/>
            <a:ext cx="339866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453154"/>
              <a:gd name="connsiteY0" fmla="*/ 315589 h 347958"/>
              <a:gd name="connsiteX1" fmla="*/ 453154 w 453154"/>
              <a:gd name="connsiteY1" fmla="*/ 0 h 347958"/>
              <a:gd name="connsiteX2" fmla="*/ 429354 w 453154"/>
              <a:gd name="connsiteY2" fmla="*/ 136454 h 347958"/>
              <a:gd name="connsiteX3" fmla="*/ 113288 w 453154"/>
              <a:gd name="connsiteY3" fmla="*/ 347958 h 347958"/>
              <a:gd name="connsiteX4" fmla="*/ 0 w 453154"/>
              <a:gd name="connsiteY4" fmla="*/ 315589 h 347958"/>
              <a:gd name="connsiteX0" fmla="*/ 74971 w 339866"/>
              <a:gd name="connsiteY0" fmla="*/ 154224 h 347958"/>
              <a:gd name="connsiteX1" fmla="*/ 339866 w 339866"/>
              <a:gd name="connsiteY1" fmla="*/ 0 h 347958"/>
              <a:gd name="connsiteX2" fmla="*/ 316066 w 339866"/>
              <a:gd name="connsiteY2" fmla="*/ 136454 h 347958"/>
              <a:gd name="connsiteX3" fmla="*/ 0 w 339866"/>
              <a:gd name="connsiteY3" fmla="*/ 347958 h 347958"/>
              <a:gd name="connsiteX4" fmla="*/ 74971 w 339866"/>
              <a:gd name="connsiteY4" fmla="*/ 154224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866" h="347958">
                <a:moveTo>
                  <a:pt x="74971" y="154224"/>
                </a:moveTo>
                <a:lnTo>
                  <a:pt x="339866" y="0"/>
                </a:lnTo>
                <a:lnTo>
                  <a:pt x="316066" y="136454"/>
                </a:lnTo>
                <a:lnTo>
                  <a:pt x="0" y="347958"/>
                </a:lnTo>
                <a:lnTo>
                  <a:pt x="74971" y="15422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431D89F-EBA7-F148-A373-72CB1F71AB37}"/>
              </a:ext>
            </a:extLst>
          </p:cNvPr>
          <p:cNvSpPr/>
          <p:nvPr/>
        </p:nvSpPr>
        <p:spPr>
          <a:xfrm>
            <a:off x="5042277" y="-459773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8D43B91-44AB-5541-B18A-DE30FD86F7A8}"/>
              </a:ext>
            </a:extLst>
          </p:cNvPr>
          <p:cNvSpPr/>
          <p:nvPr/>
        </p:nvSpPr>
        <p:spPr>
          <a:xfrm>
            <a:off x="2767575" y="-519182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BA17983A-4830-E845-A480-74C4225D6694}"/>
              </a:ext>
            </a:extLst>
          </p:cNvPr>
          <p:cNvSpPr/>
          <p:nvPr/>
        </p:nvSpPr>
        <p:spPr>
          <a:xfrm>
            <a:off x="1675623" y="-572314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431C78E-4E9C-5645-8A8B-CA81BFD14B5D}"/>
              </a:ext>
            </a:extLst>
          </p:cNvPr>
          <p:cNvSpPr/>
          <p:nvPr/>
        </p:nvSpPr>
        <p:spPr>
          <a:xfrm>
            <a:off x="4167480" y="-1361353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7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CB6AEB09-860E-9349-88B9-21C932B800B1}"/>
              </a:ext>
            </a:extLst>
          </p:cNvPr>
          <p:cNvSpPr/>
          <p:nvPr/>
        </p:nvSpPr>
        <p:spPr>
          <a:xfrm>
            <a:off x="9963624" y="-1700074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481DAF5-7290-1D41-A169-2DC72BA83327}"/>
              </a:ext>
            </a:extLst>
          </p:cNvPr>
          <p:cNvSpPr/>
          <p:nvPr/>
        </p:nvSpPr>
        <p:spPr>
          <a:xfrm>
            <a:off x="7688922" y="-175948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00F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E95C61B-2B57-A140-8B08-4FB94C9B8B5D}"/>
              </a:ext>
            </a:extLst>
          </p:cNvPr>
          <p:cNvSpPr/>
          <p:nvPr/>
        </p:nvSpPr>
        <p:spPr>
          <a:xfrm>
            <a:off x="4536299" y="-1812615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BEB76BF-5F38-DF4A-B6CA-D921FDC5D389}"/>
              </a:ext>
            </a:extLst>
          </p:cNvPr>
          <p:cNvSpPr/>
          <p:nvPr/>
        </p:nvSpPr>
        <p:spPr>
          <a:xfrm>
            <a:off x="47163" y="-589111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1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84F4BB9-8710-BF4D-BEAE-1FC18D75C5CE}"/>
              </a:ext>
            </a:extLst>
          </p:cNvPr>
          <p:cNvSpPr/>
          <p:nvPr/>
        </p:nvSpPr>
        <p:spPr>
          <a:xfrm>
            <a:off x="11044524" y="-539013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05AB3E4-1956-7546-990A-FBF87C9E89C1}"/>
              </a:ext>
            </a:extLst>
          </p:cNvPr>
          <p:cNvSpPr/>
          <p:nvPr/>
        </p:nvSpPr>
        <p:spPr>
          <a:xfrm>
            <a:off x="8769822" y="-598422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C5A1BBF-8898-4341-A0D8-E487419E38DE}"/>
              </a:ext>
            </a:extLst>
          </p:cNvPr>
          <p:cNvSpPr/>
          <p:nvPr/>
        </p:nvSpPr>
        <p:spPr>
          <a:xfrm>
            <a:off x="7677870" y="-651554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D6FC44A-3F01-F54F-91C2-0E0D6A4A21F8}"/>
              </a:ext>
            </a:extLst>
          </p:cNvPr>
          <p:cNvSpPr/>
          <p:nvPr/>
        </p:nvSpPr>
        <p:spPr>
          <a:xfrm>
            <a:off x="10169727" y="-1440593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7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D574BFC-4424-B946-8BA3-F6E0E492E62F}"/>
              </a:ext>
            </a:extLst>
          </p:cNvPr>
          <p:cNvSpPr/>
          <p:nvPr/>
        </p:nvSpPr>
        <p:spPr>
          <a:xfrm>
            <a:off x="8535307" y="-1332128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42333C41-5758-0247-AD22-D7434F3314F9}"/>
              </a:ext>
            </a:extLst>
          </p:cNvPr>
          <p:cNvSpPr/>
          <p:nvPr/>
        </p:nvSpPr>
        <p:spPr>
          <a:xfrm>
            <a:off x="6260605" y="-1391537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00F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7C4AD727-F296-4F4D-A186-A5C9CBFA99E9}"/>
              </a:ext>
            </a:extLst>
          </p:cNvPr>
          <p:cNvSpPr/>
          <p:nvPr/>
        </p:nvSpPr>
        <p:spPr>
          <a:xfrm>
            <a:off x="10538546" y="-1891855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1DE54359-B1F5-BF4D-BBDE-06C20A65B95F}"/>
              </a:ext>
            </a:extLst>
          </p:cNvPr>
          <p:cNvSpPr/>
          <p:nvPr/>
        </p:nvSpPr>
        <p:spPr>
          <a:xfrm>
            <a:off x="5411996" y="-1812615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C92EE483-2280-FA48-B2A5-DA2BD8D4B217}"/>
              </a:ext>
            </a:extLst>
          </p:cNvPr>
          <p:cNvSpPr/>
          <p:nvPr/>
        </p:nvSpPr>
        <p:spPr>
          <a:xfrm>
            <a:off x="10339454" y="-1803378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C2AA32F-0DCD-B94F-9291-15EBBFC81827}"/>
              </a:ext>
            </a:extLst>
          </p:cNvPr>
          <p:cNvSpPr/>
          <p:nvPr/>
        </p:nvSpPr>
        <p:spPr>
          <a:xfrm>
            <a:off x="8064752" y="-1862787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989CB4C-336A-B94E-BB9C-F2D3DDD33969}"/>
              </a:ext>
            </a:extLst>
          </p:cNvPr>
          <p:cNvSpPr/>
          <p:nvPr/>
        </p:nvSpPr>
        <p:spPr>
          <a:xfrm>
            <a:off x="6972800" y="-1915919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D3CEA841-2E59-0D45-B3C0-6B258E96AC19}"/>
              </a:ext>
            </a:extLst>
          </p:cNvPr>
          <p:cNvSpPr/>
          <p:nvPr/>
        </p:nvSpPr>
        <p:spPr>
          <a:xfrm>
            <a:off x="9464657" y="-2704958"/>
            <a:ext cx="453154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453154"/>
              <a:gd name="connsiteY0" fmla="*/ 315589 h 347958"/>
              <a:gd name="connsiteX1" fmla="*/ 453154 w 453154"/>
              <a:gd name="connsiteY1" fmla="*/ 0 h 347958"/>
              <a:gd name="connsiteX2" fmla="*/ 402459 w 453154"/>
              <a:gd name="connsiteY2" fmla="*/ 163348 h 347958"/>
              <a:gd name="connsiteX3" fmla="*/ 113288 w 453154"/>
              <a:gd name="connsiteY3" fmla="*/ 347958 h 347958"/>
              <a:gd name="connsiteX4" fmla="*/ 0 w 453154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154" h="347958">
                <a:moveTo>
                  <a:pt x="0" y="315589"/>
                </a:moveTo>
                <a:lnTo>
                  <a:pt x="453154" y="0"/>
                </a:lnTo>
                <a:lnTo>
                  <a:pt x="402459" y="163348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AA5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47B90D7D-11A5-CE41-80E7-4B8F744C83C4}"/>
              </a:ext>
            </a:extLst>
          </p:cNvPr>
          <p:cNvSpPr/>
          <p:nvPr/>
        </p:nvSpPr>
        <p:spPr>
          <a:xfrm>
            <a:off x="575841" y="-3043679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4798270B-F0B7-0E49-8C80-A954E5E1B1B1}"/>
              </a:ext>
            </a:extLst>
          </p:cNvPr>
          <p:cNvSpPr/>
          <p:nvPr/>
        </p:nvSpPr>
        <p:spPr>
          <a:xfrm>
            <a:off x="6906847" y="-288005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BDF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C41BD929-A621-9F4D-879C-36520107DD47}"/>
              </a:ext>
            </a:extLst>
          </p:cNvPr>
          <p:cNvSpPr/>
          <p:nvPr/>
        </p:nvSpPr>
        <p:spPr>
          <a:xfrm>
            <a:off x="9833476" y="-3156220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DAB34B77-C928-094D-9978-DF4709FDED7C}"/>
              </a:ext>
            </a:extLst>
          </p:cNvPr>
          <p:cNvSpPr/>
          <p:nvPr/>
        </p:nvSpPr>
        <p:spPr>
          <a:xfrm>
            <a:off x="2565230" y="-1997367"/>
            <a:ext cx="231634" cy="428695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118346 w 709064"/>
              <a:gd name="connsiteY0" fmla="*/ 250853 h 283222"/>
              <a:gd name="connsiteX1" fmla="*/ 0 w 709064"/>
              <a:gd name="connsiteY1" fmla="*/ 101518 h 283222"/>
              <a:gd name="connsiteX2" fmla="*/ 709064 w 709064"/>
              <a:gd name="connsiteY2" fmla="*/ 0 h 283222"/>
              <a:gd name="connsiteX3" fmla="*/ 231634 w 709064"/>
              <a:gd name="connsiteY3" fmla="*/ 283222 h 283222"/>
              <a:gd name="connsiteX4" fmla="*/ 118346 w 709064"/>
              <a:gd name="connsiteY4" fmla="*/ 250853 h 283222"/>
              <a:gd name="connsiteX0" fmla="*/ 118346 w 231634"/>
              <a:gd name="connsiteY0" fmla="*/ 396326 h 428695"/>
              <a:gd name="connsiteX1" fmla="*/ 0 w 231634"/>
              <a:gd name="connsiteY1" fmla="*/ 246991 h 428695"/>
              <a:gd name="connsiteX2" fmla="*/ 44046 w 231634"/>
              <a:gd name="connsiteY2" fmla="*/ 0 h 428695"/>
              <a:gd name="connsiteX3" fmla="*/ 231634 w 231634"/>
              <a:gd name="connsiteY3" fmla="*/ 428695 h 428695"/>
              <a:gd name="connsiteX4" fmla="*/ 118346 w 231634"/>
              <a:gd name="connsiteY4" fmla="*/ 396326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634" h="428695">
                <a:moveTo>
                  <a:pt x="118346" y="396326"/>
                </a:moveTo>
                <a:lnTo>
                  <a:pt x="0" y="246991"/>
                </a:lnTo>
                <a:lnTo>
                  <a:pt x="44046" y="0"/>
                </a:lnTo>
                <a:lnTo>
                  <a:pt x="231634" y="428695"/>
                </a:lnTo>
                <a:lnTo>
                  <a:pt x="118346" y="396326"/>
                </a:lnTo>
                <a:close/>
              </a:path>
            </a:pathLst>
          </a:custGeom>
          <a:solidFill>
            <a:srgbClr val="ABF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AB27AFE3-425C-D94A-A0F1-065879734D03}"/>
              </a:ext>
            </a:extLst>
          </p:cNvPr>
          <p:cNvSpPr/>
          <p:nvPr/>
        </p:nvSpPr>
        <p:spPr>
          <a:xfrm>
            <a:off x="1656741" y="-1882618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F3C5DC97-17FD-714F-BA86-9E8F18C4EB2B}"/>
              </a:ext>
            </a:extLst>
          </p:cNvPr>
          <p:cNvSpPr/>
          <p:nvPr/>
        </p:nvSpPr>
        <p:spPr>
          <a:xfrm>
            <a:off x="7992065" y="-1942027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B1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FE4F468A-CEA9-C649-94CC-1A5053FB4634}"/>
              </a:ext>
            </a:extLst>
          </p:cNvPr>
          <p:cNvSpPr/>
          <p:nvPr/>
        </p:nvSpPr>
        <p:spPr>
          <a:xfrm>
            <a:off x="3773630" y="-1943507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66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949015F-4240-F74B-A6DE-30230605B416}"/>
              </a:ext>
            </a:extLst>
          </p:cNvPr>
          <p:cNvSpPr/>
          <p:nvPr/>
        </p:nvSpPr>
        <p:spPr>
          <a:xfrm>
            <a:off x="781944" y="-2784198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7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92D3C7A5-9F2B-3844-81A1-20A5FA2F87F3}"/>
              </a:ext>
            </a:extLst>
          </p:cNvPr>
          <p:cNvSpPr/>
          <p:nvPr/>
        </p:nvSpPr>
        <p:spPr>
          <a:xfrm>
            <a:off x="7757550" y="-2675733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9D4DE649-94C1-EB47-A45A-BBDF9A52BA52}"/>
              </a:ext>
            </a:extLst>
          </p:cNvPr>
          <p:cNvSpPr/>
          <p:nvPr/>
        </p:nvSpPr>
        <p:spPr>
          <a:xfrm>
            <a:off x="5482848" y="-2735142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59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3F71FA1B-C798-384E-9317-252CE3A68A33}"/>
              </a:ext>
            </a:extLst>
          </p:cNvPr>
          <p:cNvSpPr/>
          <p:nvPr/>
        </p:nvSpPr>
        <p:spPr>
          <a:xfrm>
            <a:off x="1150763" y="-3235460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A27397C7-9B90-4543-8E2E-477FF04C5E73}"/>
              </a:ext>
            </a:extLst>
          </p:cNvPr>
          <p:cNvSpPr/>
          <p:nvPr/>
        </p:nvSpPr>
        <p:spPr>
          <a:xfrm>
            <a:off x="-409" y="-3954496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83F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ED6BC482-899A-D54E-8C15-A42A9125C914}"/>
              </a:ext>
            </a:extLst>
          </p:cNvPr>
          <p:cNvSpPr/>
          <p:nvPr/>
        </p:nvSpPr>
        <p:spPr>
          <a:xfrm>
            <a:off x="11400168" y="-3499794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99D45864-2B75-AE4E-BAC2-42168B7114AC}"/>
              </a:ext>
            </a:extLst>
          </p:cNvPr>
          <p:cNvSpPr/>
          <p:nvPr/>
        </p:nvSpPr>
        <p:spPr>
          <a:xfrm>
            <a:off x="9125466" y="-355920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9816F1DC-292D-864D-8FB9-197429564891}"/>
              </a:ext>
            </a:extLst>
          </p:cNvPr>
          <p:cNvSpPr/>
          <p:nvPr/>
        </p:nvSpPr>
        <p:spPr>
          <a:xfrm>
            <a:off x="8033514" y="-3612335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57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96D51125-DC90-BC4E-A1FD-B6FDA276AF54}"/>
              </a:ext>
            </a:extLst>
          </p:cNvPr>
          <p:cNvSpPr/>
          <p:nvPr/>
        </p:nvSpPr>
        <p:spPr>
          <a:xfrm>
            <a:off x="10525371" y="-4401374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2C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0EB8D411-EF61-4A42-BBFD-C1AF16E51FB4}"/>
              </a:ext>
            </a:extLst>
          </p:cNvPr>
          <p:cNvSpPr/>
          <p:nvPr/>
        </p:nvSpPr>
        <p:spPr>
          <a:xfrm>
            <a:off x="3773462" y="-5185560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83461211-B264-5442-A1DD-1FE0AD58D9E7}"/>
              </a:ext>
            </a:extLst>
          </p:cNvPr>
          <p:cNvSpPr/>
          <p:nvPr/>
        </p:nvSpPr>
        <p:spPr>
          <a:xfrm>
            <a:off x="1498760" y="-5244969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00F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A5608C5F-6874-3049-ADE2-188AB4CC54FB}"/>
              </a:ext>
            </a:extLst>
          </p:cNvPr>
          <p:cNvSpPr/>
          <p:nvPr/>
        </p:nvSpPr>
        <p:spPr>
          <a:xfrm>
            <a:off x="10894190" y="-4852636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2C09F659-48AD-444F-B5EA-0657DF9131F6}"/>
              </a:ext>
            </a:extLst>
          </p:cNvPr>
          <p:cNvSpPr/>
          <p:nvPr/>
        </p:nvSpPr>
        <p:spPr>
          <a:xfrm>
            <a:off x="6405054" y="-3629132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1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1636FDD5-4DCF-9A4D-A561-C3FB0F829F5C}"/>
              </a:ext>
            </a:extLst>
          </p:cNvPr>
          <p:cNvSpPr/>
          <p:nvPr/>
        </p:nvSpPr>
        <p:spPr>
          <a:xfrm>
            <a:off x="4854362" y="-4024499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896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059EC14D-7D54-E046-A7CA-4D8A6DB978CB}"/>
              </a:ext>
            </a:extLst>
          </p:cNvPr>
          <p:cNvSpPr/>
          <p:nvPr/>
        </p:nvSpPr>
        <p:spPr>
          <a:xfrm>
            <a:off x="2579660" y="-4083908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66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B5BB2104-625C-DF44-93FE-58E945589EAC}"/>
              </a:ext>
            </a:extLst>
          </p:cNvPr>
          <p:cNvSpPr/>
          <p:nvPr/>
        </p:nvSpPr>
        <p:spPr>
          <a:xfrm>
            <a:off x="1487708" y="-4137040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57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140EC014-CF19-464F-A381-CDFEB0D4BE6F}"/>
              </a:ext>
            </a:extLst>
          </p:cNvPr>
          <p:cNvSpPr/>
          <p:nvPr/>
        </p:nvSpPr>
        <p:spPr>
          <a:xfrm>
            <a:off x="3979565" y="-4926079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FFA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22513852-1E45-C54B-B7F9-F8B27DA69A04}"/>
              </a:ext>
            </a:extLst>
          </p:cNvPr>
          <p:cNvSpPr/>
          <p:nvPr/>
        </p:nvSpPr>
        <p:spPr>
          <a:xfrm>
            <a:off x="2345145" y="-4817614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ADCF47D5-5F7F-3D49-A606-F8FF53C05183}"/>
              </a:ext>
            </a:extLst>
          </p:cNvPr>
          <p:cNvSpPr/>
          <p:nvPr/>
        </p:nvSpPr>
        <p:spPr>
          <a:xfrm>
            <a:off x="70443" y="-487702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00FF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2386F75-D975-1E48-8DE2-7AB1C3B1D3A5}"/>
              </a:ext>
            </a:extLst>
          </p:cNvPr>
          <p:cNvSpPr/>
          <p:nvPr/>
        </p:nvSpPr>
        <p:spPr>
          <a:xfrm>
            <a:off x="4348384" y="-5377341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CE764785-8495-DB41-8148-491592694E85}"/>
              </a:ext>
            </a:extLst>
          </p:cNvPr>
          <p:cNvSpPr/>
          <p:nvPr/>
        </p:nvSpPr>
        <p:spPr>
          <a:xfrm>
            <a:off x="466606" y="-5446681"/>
            <a:ext cx="528373" cy="159725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294807 h 327176"/>
              <a:gd name="connsiteX1" fmla="*/ 79081 w 590718"/>
              <a:gd name="connsiteY1" fmla="*/ 0 h 327176"/>
              <a:gd name="connsiteX2" fmla="*/ 590718 w 590718"/>
              <a:gd name="connsiteY2" fmla="*/ 43954 h 327176"/>
              <a:gd name="connsiteX3" fmla="*/ 113288 w 590718"/>
              <a:gd name="connsiteY3" fmla="*/ 327176 h 327176"/>
              <a:gd name="connsiteX4" fmla="*/ 0 w 590718"/>
              <a:gd name="connsiteY4" fmla="*/ 294807 h 327176"/>
              <a:gd name="connsiteX0" fmla="*/ 0 w 528373"/>
              <a:gd name="connsiteY0" fmla="*/ 159725 h 327176"/>
              <a:gd name="connsiteX1" fmla="*/ 16736 w 528373"/>
              <a:gd name="connsiteY1" fmla="*/ 0 h 327176"/>
              <a:gd name="connsiteX2" fmla="*/ 528373 w 528373"/>
              <a:gd name="connsiteY2" fmla="*/ 43954 h 327176"/>
              <a:gd name="connsiteX3" fmla="*/ 50943 w 528373"/>
              <a:gd name="connsiteY3" fmla="*/ 327176 h 327176"/>
              <a:gd name="connsiteX4" fmla="*/ 0 w 528373"/>
              <a:gd name="connsiteY4" fmla="*/ 159725 h 327176"/>
              <a:gd name="connsiteX0" fmla="*/ 0 w 528373"/>
              <a:gd name="connsiteY0" fmla="*/ 159725 h 159725"/>
              <a:gd name="connsiteX1" fmla="*/ 16736 w 528373"/>
              <a:gd name="connsiteY1" fmla="*/ 0 h 159725"/>
              <a:gd name="connsiteX2" fmla="*/ 528373 w 528373"/>
              <a:gd name="connsiteY2" fmla="*/ 43954 h 159725"/>
              <a:gd name="connsiteX3" fmla="*/ 461251 w 528373"/>
              <a:gd name="connsiteY3" fmla="*/ 151330 h 159725"/>
              <a:gd name="connsiteX4" fmla="*/ 0 w 528373"/>
              <a:gd name="connsiteY4" fmla="*/ 159725 h 15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373" h="159725">
                <a:moveTo>
                  <a:pt x="0" y="159725"/>
                </a:moveTo>
                <a:lnTo>
                  <a:pt x="16736" y="0"/>
                </a:lnTo>
                <a:lnTo>
                  <a:pt x="528373" y="43954"/>
                </a:lnTo>
                <a:lnTo>
                  <a:pt x="461251" y="151330"/>
                </a:lnTo>
                <a:lnTo>
                  <a:pt x="0" y="15972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DA6C38C6-25C0-A24A-A174-9108EA13A9B9}"/>
              </a:ext>
            </a:extLst>
          </p:cNvPr>
          <p:cNvSpPr/>
          <p:nvPr/>
        </p:nvSpPr>
        <p:spPr>
          <a:xfrm>
            <a:off x="4149292" y="-5288864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17603229-C1FB-D24B-ADD2-5EE222441E26}"/>
              </a:ext>
            </a:extLst>
          </p:cNvPr>
          <p:cNvSpPr/>
          <p:nvPr/>
        </p:nvSpPr>
        <p:spPr>
          <a:xfrm>
            <a:off x="1874590" y="-534827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1997FA02-3684-9243-8084-A7A24F068F75}"/>
              </a:ext>
            </a:extLst>
          </p:cNvPr>
          <p:cNvSpPr/>
          <p:nvPr/>
        </p:nvSpPr>
        <p:spPr>
          <a:xfrm>
            <a:off x="782638" y="-5401405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B26F7A16-771D-9C4E-8DA4-CBAD1319BDE7}"/>
              </a:ext>
            </a:extLst>
          </p:cNvPr>
          <p:cNvSpPr/>
          <p:nvPr/>
        </p:nvSpPr>
        <p:spPr>
          <a:xfrm>
            <a:off x="3274495" y="-6190444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7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1D093011-1F74-3540-BAB5-501A8F526C79}"/>
              </a:ext>
            </a:extLst>
          </p:cNvPr>
          <p:cNvSpPr/>
          <p:nvPr/>
        </p:nvSpPr>
        <p:spPr>
          <a:xfrm>
            <a:off x="6933732" y="-6083700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8DCDE93A-1D3C-8540-A9A6-B6C7425A7A2B}"/>
              </a:ext>
            </a:extLst>
          </p:cNvPr>
          <p:cNvSpPr/>
          <p:nvPr/>
        </p:nvSpPr>
        <p:spPr>
          <a:xfrm>
            <a:off x="716685" y="-6365539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BDF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01A8AD38-9744-A64C-B969-CC8439D30B55}"/>
              </a:ext>
            </a:extLst>
          </p:cNvPr>
          <p:cNvSpPr/>
          <p:nvPr/>
        </p:nvSpPr>
        <p:spPr>
          <a:xfrm>
            <a:off x="3643314" y="-6641706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6FEED80A-9FB6-1846-9619-16B1CF1E468A}"/>
              </a:ext>
            </a:extLst>
          </p:cNvPr>
          <p:cNvSpPr/>
          <p:nvPr/>
        </p:nvSpPr>
        <p:spPr>
          <a:xfrm>
            <a:off x="9162108" y="-4931876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7787527B-C000-CB47-B501-F0B46C488A1A}"/>
              </a:ext>
            </a:extLst>
          </p:cNvPr>
          <p:cNvSpPr/>
          <p:nvPr/>
        </p:nvSpPr>
        <p:spPr>
          <a:xfrm>
            <a:off x="8014632" y="-4922639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FF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9778B59F-EAA6-5D4C-8D56-B79AEF93A9DA}"/>
              </a:ext>
            </a:extLst>
          </p:cNvPr>
          <p:cNvSpPr/>
          <p:nvPr/>
        </p:nvSpPr>
        <p:spPr>
          <a:xfrm>
            <a:off x="1801903" y="-5427513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B1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E59B13D6-FDB4-D04B-8538-EEB232D8D4AB}"/>
              </a:ext>
            </a:extLst>
          </p:cNvPr>
          <p:cNvSpPr/>
          <p:nvPr/>
        </p:nvSpPr>
        <p:spPr>
          <a:xfrm>
            <a:off x="10131521" y="-4983528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66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C8FE964E-64A7-0740-B9AB-5A5BE7168B12}"/>
              </a:ext>
            </a:extLst>
          </p:cNvPr>
          <p:cNvSpPr/>
          <p:nvPr/>
        </p:nvSpPr>
        <p:spPr>
          <a:xfrm>
            <a:off x="6189802" y="-6994682"/>
            <a:ext cx="590718" cy="347958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718" h="347958">
                <a:moveTo>
                  <a:pt x="0" y="315589"/>
                </a:moveTo>
                <a:lnTo>
                  <a:pt x="453154" y="0"/>
                </a:lnTo>
                <a:lnTo>
                  <a:pt x="590718" y="64736"/>
                </a:lnTo>
                <a:lnTo>
                  <a:pt x="113288" y="347958"/>
                </a:lnTo>
                <a:lnTo>
                  <a:pt x="0" y="315589"/>
                </a:lnTo>
                <a:close/>
              </a:path>
            </a:pathLst>
          </a:custGeom>
          <a:solidFill>
            <a:srgbClr val="7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66F4C5E8-6151-B242-93A1-CCD9BA80A9B2}"/>
              </a:ext>
            </a:extLst>
          </p:cNvPr>
          <p:cNvSpPr/>
          <p:nvPr/>
        </p:nvSpPr>
        <p:spPr>
          <a:xfrm>
            <a:off x="1567388" y="-6161219"/>
            <a:ext cx="375830" cy="33872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830" h="338721">
                <a:moveTo>
                  <a:pt x="6785" y="213988"/>
                </a:moveTo>
                <a:lnTo>
                  <a:pt x="210557" y="0"/>
                </a:lnTo>
                <a:lnTo>
                  <a:pt x="375830" y="101681"/>
                </a:lnTo>
                <a:lnTo>
                  <a:pt x="0" y="338721"/>
                </a:lnTo>
                <a:lnTo>
                  <a:pt x="6785" y="213988"/>
                </a:lnTo>
                <a:close/>
              </a:path>
            </a:pathLst>
          </a:custGeom>
          <a:solidFill>
            <a:srgbClr val="008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61CAF308-C2FD-404C-A6E2-44BA9E32BFBA}"/>
              </a:ext>
            </a:extLst>
          </p:cNvPr>
          <p:cNvSpPr/>
          <p:nvPr/>
        </p:nvSpPr>
        <p:spPr>
          <a:xfrm>
            <a:off x="132996" y="-6194761"/>
            <a:ext cx="646242" cy="144911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0 w 590718"/>
              <a:gd name="connsiteY0" fmla="*/ 0 h 398129"/>
              <a:gd name="connsiteX1" fmla="*/ 453154 w 590718"/>
              <a:gd name="connsiteY1" fmla="*/ 50171 h 398129"/>
              <a:gd name="connsiteX2" fmla="*/ 590718 w 590718"/>
              <a:gd name="connsiteY2" fmla="*/ 114907 h 398129"/>
              <a:gd name="connsiteX3" fmla="*/ 113288 w 590718"/>
              <a:gd name="connsiteY3" fmla="*/ 398129 h 398129"/>
              <a:gd name="connsiteX4" fmla="*/ 0 w 590718"/>
              <a:gd name="connsiteY4" fmla="*/ 0 h 398129"/>
              <a:gd name="connsiteX0" fmla="*/ 55524 w 646242"/>
              <a:gd name="connsiteY0" fmla="*/ 0 h 144911"/>
              <a:gd name="connsiteX1" fmla="*/ 508678 w 646242"/>
              <a:gd name="connsiteY1" fmla="*/ 50171 h 144911"/>
              <a:gd name="connsiteX2" fmla="*/ 646242 w 646242"/>
              <a:gd name="connsiteY2" fmla="*/ 114907 h 144911"/>
              <a:gd name="connsiteX3" fmla="*/ 0 w 646242"/>
              <a:gd name="connsiteY3" fmla="*/ 144911 h 144911"/>
              <a:gd name="connsiteX4" fmla="*/ 55524 w 646242"/>
              <a:gd name="connsiteY4" fmla="*/ 0 h 14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242" h="144911">
                <a:moveTo>
                  <a:pt x="55524" y="0"/>
                </a:moveTo>
                <a:lnTo>
                  <a:pt x="508678" y="50171"/>
                </a:lnTo>
                <a:lnTo>
                  <a:pt x="646242" y="114907"/>
                </a:lnTo>
                <a:lnTo>
                  <a:pt x="0" y="144911"/>
                </a:lnTo>
                <a:lnTo>
                  <a:pt x="55524" y="0"/>
                </a:lnTo>
                <a:close/>
              </a:path>
            </a:pathLst>
          </a:custGeom>
          <a:solidFill>
            <a:srgbClr val="59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FA550682-EBB0-B34A-8AD4-748588C53524}"/>
              </a:ext>
            </a:extLst>
          </p:cNvPr>
          <p:cNvSpPr/>
          <p:nvPr/>
        </p:nvSpPr>
        <p:spPr>
          <a:xfrm>
            <a:off x="7508654" y="-6275481"/>
            <a:ext cx="505978" cy="451262"/>
          </a:xfrm>
          <a:custGeom>
            <a:avLst/>
            <a:gdLst>
              <a:gd name="connsiteX0" fmla="*/ 0 w 590718"/>
              <a:gd name="connsiteY0" fmla="*/ 315589 h 347958"/>
              <a:gd name="connsiteX1" fmla="*/ 453154 w 590718"/>
              <a:gd name="connsiteY1" fmla="*/ 0 h 347958"/>
              <a:gd name="connsiteX2" fmla="*/ 590718 w 590718"/>
              <a:gd name="connsiteY2" fmla="*/ 64736 h 347958"/>
              <a:gd name="connsiteX3" fmla="*/ 113288 w 590718"/>
              <a:gd name="connsiteY3" fmla="*/ 347958 h 347958"/>
              <a:gd name="connsiteX4" fmla="*/ 0 w 590718"/>
              <a:gd name="connsiteY4" fmla="*/ 315589 h 347958"/>
              <a:gd name="connsiteX0" fmla="*/ 6785 w 477430"/>
              <a:gd name="connsiteY0" fmla="*/ 223225 h 347958"/>
              <a:gd name="connsiteX1" fmla="*/ 339866 w 477430"/>
              <a:gd name="connsiteY1" fmla="*/ 0 h 347958"/>
              <a:gd name="connsiteX2" fmla="*/ 477430 w 477430"/>
              <a:gd name="connsiteY2" fmla="*/ 64736 h 347958"/>
              <a:gd name="connsiteX3" fmla="*/ 0 w 477430"/>
              <a:gd name="connsiteY3" fmla="*/ 347958 h 347958"/>
              <a:gd name="connsiteX4" fmla="*/ 6785 w 477430"/>
              <a:gd name="connsiteY4" fmla="*/ 223225 h 347958"/>
              <a:gd name="connsiteX0" fmla="*/ 6785 w 375830"/>
              <a:gd name="connsiteY0" fmla="*/ 223225 h 347958"/>
              <a:gd name="connsiteX1" fmla="*/ 339866 w 375830"/>
              <a:gd name="connsiteY1" fmla="*/ 0 h 347958"/>
              <a:gd name="connsiteX2" fmla="*/ 375830 w 375830"/>
              <a:gd name="connsiteY2" fmla="*/ 110918 h 347958"/>
              <a:gd name="connsiteX3" fmla="*/ 0 w 375830"/>
              <a:gd name="connsiteY3" fmla="*/ 347958 h 347958"/>
              <a:gd name="connsiteX4" fmla="*/ 6785 w 375830"/>
              <a:gd name="connsiteY4" fmla="*/ 223225 h 347958"/>
              <a:gd name="connsiteX0" fmla="*/ 6785 w 375830"/>
              <a:gd name="connsiteY0" fmla="*/ 213988 h 338721"/>
              <a:gd name="connsiteX1" fmla="*/ 210557 w 375830"/>
              <a:gd name="connsiteY1" fmla="*/ 0 h 338721"/>
              <a:gd name="connsiteX2" fmla="*/ 375830 w 375830"/>
              <a:gd name="connsiteY2" fmla="*/ 101681 h 338721"/>
              <a:gd name="connsiteX3" fmla="*/ 0 w 375830"/>
              <a:gd name="connsiteY3" fmla="*/ 338721 h 338721"/>
              <a:gd name="connsiteX4" fmla="*/ 6785 w 375830"/>
              <a:gd name="connsiteY4" fmla="*/ 213988 h 338721"/>
              <a:gd name="connsiteX0" fmla="*/ 6785 w 505978"/>
              <a:gd name="connsiteY0" fmla="*/ 326529 h 451262"/>
              <a:gd name="connsiteX1" fmla="*/ 505978 w 505978"/>
              <a:gd name="connsiteY1" fmla="*/ 0 h 451262"/>
              <a:gd name="connsiteX2" fmla="*/ 375830 w 505978"/>
              <a:gd name="connsiteY2" fmla="*/ 214222 h 451262"/>
              <a:gd name="connsiteX3" fmla="*/ 0 w 505978"/>
              <a:gd name="connsiteY3" fmla="*/ 451262 h 451262"/>
              <a:gd name="connsiteX4" fmla="*/ 6785 w 505978"/>
              <a:gd name="connsiteY4" fmla="*/ 326529 h 45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978" h="451262">
                <a:moveTo>
                  <a:pt x="6785" y="326529"/>
                </a:moveTo>
                <a:lnTo>
                  <a:pt x="505978" y="0"/>
                </a:lnTo>
                <a:lnTo>
                  <a:pt x="375830" y="214222"/>
                </a:lnTo>
                <a:lnTo>
                  <a:pt x="0" y="451262"/>
                </a:lnTo>
                <a:lnTo>
                  <a:pt x="6785" y="326529"/>
                </a:lnTo>
                <a:close/>
              </a:path>
            </a:pathLst>
          </a:cu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89C39938-7125-0345-B2C2-7A6EA5943EB9}"/>
              </a:ext>
            </a:extLst>
          </p:cNvPr>
          <p:cNvSpPr/>
          <p:nvPr/>
        </p:nvSpPr>
        <p:spPr>
          <a:xfrm>
            <a:off x="4272989" y="-503342"/>
            <a:ext cx="288758" cy="401053"/>
          </a:xfrm>
          <a:custGeom>
            <a:avLst/>
            <a:gdLst>
              <a:gd name="connsiteX0" fmla="*/ 0 w 288758"/>
              <a:gd name="connsiteY0" fmla="*/ 176463 h 401053"/>
              <a:gd name="connsiteX1" fmla="*/ 232610 w 288758"/>
              <a:gd name="connsiteY1" fmla="*/ 401053 h 401053"/>
              <a:gd name="connsiteX2" fmla="*/ 288758 w 288758"/>
              <a:gd name="connsiteY2" fmla="*/ 264695 h 401053"/>
              <a:gd name="connsiteX3" fmla="*/ 0 w 288758"/>
              <a:gd name="connsiteY3" fmla="*/ 0 h 401053"/>
              <a:gd name="connsiteX4" fmla="*/ 0 w 288758"/>
              <a:gd name="connsiteY4" fmla="*/ 176463 h 40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758" h="401053">
                <a:moveTo>
                  <a:pt x="0" y="176463"/>
                </a:moveTo>
                <a:lnTo>
                  <a:pt x="232610" y="401053"/>
                </a:lnTo>
                <a:lnTo>
                  <a:pt x="288758" y="264695"/>
                </a:lnTo>
                <a:lnTo>
                  <a:pt x="0" y="0"/>
                </a:lnTo>
                <a:lnTo>
                  <a:pt x="0" y="176463"/>
                </a:lnTo>
                <a:close/>
              </a:path>
            </a:pathLst>
          </a:custGeom>
          <a:solidFill>
            <a:srgbClr val="FF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18A9DA78-7964-A14F-A6BB-26DB095D4458}"/>
              </a:ext>
            </a:extLst>
          </p:cNvPr>
          <p:cNvSpPr/>
          <p:nvPr/>
        </p:nvSpPr>
        <p:spPr>
          <a:xfrm>
            <a:off x="6881719" y="-476446"/>
            <a:ext cx="447762" cy="383123"/>
          </a:xfrm>
          <a:custGeom>
            <a:avLst/>
            <a:gdLst>
              <a:gd name="connsiteX0" fmla="*/ 0 w 288758"/>
              <a:gd name="connsiteY0" fmla="*/ 176463 h 401053"/>
              <a:gd name="connsiteX1" fmla="*/ 232610 w 288758"/>
              <a:gd name="connsiteY1" fmla="*/ 401053 h 401053"/>
              <a:gd name="connsiteX2" fmla="*/ 288758 w 288758"/>
              <a:gd name="connsiteY2" fmla="*/ 264695 h 401053"/>
              <a:gd name="connsiteX3" fmla="*/ 0 w 288758"/>
              <a:gd name="connsiteY3" fmla="*/ 0 h 401053"/>
              <a:gd name="connsiteX4" fmla="*/ 0 w 288758"/>
              <a:gd name="connsiteY4" fmla="*/ 176463 h 401053"/>
              <a:gd name="connsiteX0" fmla="*/ 0 w 331221"/>
              <a:gd name="connsiteY0" fmla="*/ 176463 h 410018"/>
              <a:gd name="connsiteX1" fmla="*/ 331221 w 331221"/>
              <a:gd name="connsiteY1" fmla="*/ 410018 h 410018"/>
              <a:gd name="connsiteX2" fmla="*/ 288758 w 331221"/>
              <a:gd name="connsiteY2" fmla="*/ 264695 h 410018"/>
              <a:gd name="connsiteX3" fmla="*/ 0 w 331221"/>
              <a:gd name="connsiteY3" fmla="*/ 0 h 410018"/>
              <a:gd name="connsiteX4" fmla="*/ 0 w 331221"/>
              <a:gd name="connsiteY4" fmla="*/ 176463 h 410018"/>
              <a:gd name="connsiteX0" fmla="*/ 0 w 331221"/>
              <a:gd name="connsiteY0" fmla="*/ 176463 h 410018"/>
              <a:gd name="connsiteX1" fmla="*/ 331221 w 331221"/>
              <a:gd name="connsiteY1" fmla="*/ 410018 h 410018"/>
              <a:gd name="connsiteX2" fmla="*/ 270828 w 331221"/>
              <a:gd name="connsiteY2" fmla="*/ 201942 h 410018"/>
              <a:gd name="connsiteX3" fmla="*/ 0 w 331221"/>
              <a:gd name="connsiteY3" fmla="*/ 0 h 410018"/>
              <a:gd name="connsiteX4" fmla="*/ 0 w 331221"/>
              <a:gd name="connsiteY4" fmla="*/ 176463 h 410018"/>
              <a:gd name="connsiteX0" fmla="*/ 116541 w 447762"/>
              <a:gd name="connsiteY0" fmla="*/ 149568 h 383123"/>
              <a:gd name="connsiteX1" fmla="*/ 447762 w 447762"/>
              <a:gd name="connsiteY1" fmla="*/ 383123 h 383123"/>
              <a:gd name="connsiteX2" fmla="*/ 387369 w 447762"/>
              <a:gd name="connsiteY2" fmla="*/ 175047 h 383123"/>
              <a:gd name="connsiteX3" fmla="*/ 0 w 447762"/>
              <a:gd name="connsiteY3" fmla="*/ 0 h 383123"/>
              <a:gd name="connsiteX4" fmla="*/ 116541 w 447762"/>
              <a:gd name="connsiteY4" fmla="*/ 149568 h 383123"/>
              <a:gd name="connsiteX0" fmla="*/ 17930 w 447762"/>
              <a:gd name="connsiteY0" fmla="*/ 113709 h 383123"/>
              <a:gd name="connsiteX1" fmla="*/ 447762 w 447762"/>
              <a:gd name="connsiteY1" fmla="*/ 383123 h 383123"/>
              <a:gd name="connsiteX2" fmla="*/ 387369 w 447762"/>
              <a:gd name="connsiteY2" fmla="*/ 175047 h 383123"/>
              <a:gd name="connsiteX3" fmla="*/ 0 w 447762"/>
              <a:gd name="connsiteY3" fmla="*/ 0 h 383123"/>
              <a:gd name="connsiteX4" fmla="*/ 17930 w 447762"/>
              <a:gd name="connsiteY4" fmla="*/ 113709 h 38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762" h="383123">
                <a:moveTo>
                  <a:pt x="17930" y="113709"/>
                </a:moveTo>
                <a:lnTo>
                  <a:pt x="447762" y="383123"/>
                </a:lnTo>
                <a:lnTo>
                  <a:pt x="387369" y="175047"/>
                </a:lnTo>
                <a:lnTo>
                  <a:pt x="0" y="0"/>
                </a:lnTo>
                <a:lnTo>
                  <a:pt x="17930" y="113709"/>
                </a:ln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3A0BF5AB-27B6-584E-87A3-B30EFAC5CF9F}"/>
              </a:ext>
            </a:extLst>
          </p:cNvPr>
          <p:cNvSpPr/>
          <p:nvPr/>
        </p:nvSpPr>
        <p:spPr>
          <a:xfrm>
            <a:off x="1397679" y="-444265"/>
            <a:ext cx="611486" cy="230723"/>
          </a:xfrm>
          <a:custGeom>
            <a:avLst/>
            <a:gdLst>
              <a:gd name="connsiteX0" fmla="*/ 0 w 288758"/>
              <a:gd name="connsiteY0" fmla="*/ 176463 h 401053"/>
              <a:gd name="connsiteX1" fmla="*/ 232610 w 288758"/>
              <a:gd name="connsiteY1" fmla="*/ 401053 h 401053"/>
              <a:gd name="connsiteX2" fmla="*/ 288758 w 288758"/>
              <a:gd name="connsiteY2" fmla="*/ 264695 h 401053"/>
              <a:gd name="connsiteX3" fmla="*/ 0 w 288758"/>
              <a:gd name="connsiteY3" fmla="*/ 0 h 401053"/>
              <a:gd name="connsiteX4" fmla="*/ 0 w 288758"/>
              <a:gd name="connsiteY4" fmla="*/ 176463 h 401053"/>
              <a:gd name="connsiteX0" fmla="*/ 0 w 331221"/>
              <a:gd name="connsiteY0" fmla="*/ 176463 h 410018"/>
              <a:gd name="connsiteX1" fmla="*/ 331221 w 331221"/>
              <a:gd name="connsiteY1" fmla="*/ 410018 h 410018"/>
              <a:gd name="connsiteX2" fmla="*/ 288758 w 331221"/>
              <a:gd name="connsiteY2" fmla="*/ 264695 h 410018"/>
              <a:gd name="connsiteX3" fmla="*/ 0 w 331221"/>
              <a:gd name="connsiteY3" fmla="*/ 0 h 410018"/>
              <a:gd name="connsiteX4" fmla="*/ 0 w 331221"/>
              <a:gd name="connsiteY4" fmla="*/ 176463 h 410018"/>
              <a:gd name="connsiteX0" fmla="*/ 0 w 331221"/>
              <a:gd name="connsiteY0" fmla="*/ 176463 h 410018"/>
              <a:gd name="connsiteX1" fmla="*/ 331221 w 331221"/>
              <a:gd name="connsiteY1" fmla="*/ 410018 h 410018"/>
              <a:gd name="connsiteX2" fmla="*/ 270828 w 331221"/>
              <a:gd name="connsiteY2" fmla="*/ 201942 h 410018"/>
              <a:gd name="connsiteX3" fmla="*/ 0 w 331221"/>
              <a:gd name="connsiteY3" fmla="*/ 0 h 410018"/>
              <a:gd name="connsiteX4" fmla="*/ 0 w 331221"/>
              <a:gd name="connsiteY4" fmla="*/ 176463 h 410018"/>
              <a:gd name="connsiteX0" fmla="*/ 116541 w 447762"/>
              <a:gd name="connsiteY0" fmla="*/ 149568 h 383123"/>
              <a:gd name="connsiteX1" fmla="*/ 447762 w 447762"/>
              <a:gd name="connsiteY1" fmla="*/ 383123 h 383123"/>
              <a:gd name="connsiteX2" fmla="*/ 387369 w 447762"/>
              <a:gd name="connsiteY2" fmla="*/ 175047 h 383123"/>
              <a:gd name="connsiteX3" fmla="*/ 0 w 447762"/>
              <a:gd name="connsiteY3" fmla="*/ 0 h 383123"/>
              <a:gd name="connsiteX4" fmla="*/ 116541 w 447762"/>
              <a:gd name="connsiteY4" fmla="*/ 149568 h 383123"/>
              <a:gd name="connsiteX0" fmla="*/ 17930 w 447762"/>
              <a:gd name="connsiteY0" fmla="*/ 113709 h 383123"/>
              <a:gd name="connsiteX1" fmla="*/ 447762 w 447762"/>
              <a:gd name="connsiteY1" fmla="*/ 383123 h 383123"/>
              <a:gd name="connsiteX2" fmla="*/ 387369 w 447762"/>
              <a:gd name="connsiteY2" fmla="*/ 175047 h 383123"/>
              <a:gd name="connsiteX3" fmla="*/ 0 w 447762"/>
              <a:gd name="connsiteY3" fmla="*/ 0 h 383123"/>
              <a:gd name="connsiteX4" fmla="*/ 17930 w 447762"/>
              <a:gd name="connsiteY4" fmla="*/ 113709 h 383123"/>
              <a:gd name="connsiteX0" fmla="*/ 17930 w 387369"/>
              <a:gd name="connsiteY0" fmla="*/ 113709 h 320370"/>
              <a:gd name="connsiteX1" fmla="*/ 385009 w 387369"/>
              <a:gd name="connsiteY1" fmla="*/ 320370 h 320370"/>
              <a:gd name="connsiteX2" fmla="*/ 387369 w 387369"/>
              <a:gd name="connsiteY2" fmla="*/ 175047 h 320370"/>
              <a:gd name="connsiteX3" fmla="*/ 0 w 387369"/>
              <a:gd name="connsiteY3" fmla="*/ 0 h 320370"/>
              <a:gd name="connsiteX4" fmla="*/ 17930 w 387369"/>
              <a:gd name="connsiteY4" fmla="*/ 113709 h 320370"/>
              <a:gd name="connsiteX0" fmla="*/ 17930 w 503910"/>
              <a:gd name="connsiteY0" fmla="*/ 113709 h 320370"/>
              <a:gd name="connsiteX1" fmla="*/ 385009 w 503910"/>
              <a:gd name="connsiteY1" fmla="*/ 320370 h 320370"/>
              <a:gd name="connsiteX2" fmla="*/ 503910 w 503910"/>
              <a:gd name="connsiteY2" fmla="*/ 130224 h 320370"/>
              <a:gd name="connsiteX3" fmla="*/ 0 w 503910"/>
              <a:gd name="connsiteY3" fmla="*/ 0 h 320370"/>
              <a:gd name="connsiteX4" fmla="*/ 17930 w 503910"/>
              <a:gd name="connsiteY4" fmla="*/ 113709 h 320370"/>
              <a:gd name="connsiteX0" fmla="*/ 0 w 611486"/>
              <a:gd name="connsiteY0" fmla="*/ 95779 h 320370"/>
              <a:gd name="connsiteX1" fmla="*/ 492585 w 611486"/>
              <a:gd name="connsiteY1" fmla="*/ 320370 h 320370"/>
              <a:gd name="connsiteX2" fmla="*/ 611486 w 611486"/>
              <a:gd name="connsiteY2" fmla="*/ 130224 h 320370"/>
              <a:gd name="connsiteX3" fmla="*/ 107576 w 611486"/>
              <a:gd name="connsiteY3" fmla="*/ 0 h 320370"/>
              <a:gd name="connsiteX4" fmla="*/ 0 w 611486"/>
              <a:gd name="connsiteY4" fmla="*/ 95779 h 320370"/>
              <a:gd name="connsiteX0" fmla="*/ 0 w 611486"/>
              <a:gd name="connsiteY0" fmla="*/ 6132 h 230723"/>
              <a:gd name="connsiteX1" fmla="*/ 492585 w 611486"/>
              <a:gd name="connsiteY1" fmla="*/ 230723 h 230723"/>
              <a:gd name="connsiteX2" fmla="*/ 611486 w 611486"/>
              <a:gd name="connsiteY2" fmla="*/ 40577 h 230723"/>
              <a:gd name="connsiteX3" fmla="*/ 161364 w 611486"/>
              <a:gd name="connsiteY3" fmla="*/ 0 h 230723"/>
              <a:gd name="connsiteX4" fmla="*/ 0 w 611486"/>
              <a:gd name="connsiteY4" fmla="*/ 6132 h 230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486" h="230723">
                <a:moveTo>
                  <a:pt x="0" y="6132"/>
                </a:moveTo>
                <a:lnTo>
                  <a:pt x="492585" y="230723"/>
                </a:lnTo>
                <a:cubicBezTo>
                  <a:pt x="493372" y="182282"/>
                  <a:pt x="610699" y="89018"/>
                  <a:pt x="611486" y="40577"/>
                </a:cubicBezTo>
                <a:lnTo>
                  <a:pt x="161364" y="0"/>
                </a:lnTo>
                <a:lnTo>
                  <a:pt x="0" y="6132"/>
                </a:lnTo>
                <a:close/>
              </a:path>
            </a:pathLst>
          </a:custGeom>
          <a:solidFill>
            <a:srgbClr val="AA5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5626336-5C17-A197-7555-9F69ACD340DA}"/>
              </a:ext>
            </a:extLst>
          </p:cNvPr>
          <p:cNvSpPr txBox="1"/>
          <p:nvPr/>
        </p:nvSpPr>
        <p:spPr>
          <a:xfrm>
            <a:off x="2814464" y="4428235"/>
            <a:ext cx="662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4"/>
                </a:solidFill>
              </a:rPr>
              <a:t>Erklärvideo unter  </a:t>
            </a:r>
            <a:r>
              <a:rPr lang="de-DE" b="1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https://www.youtube.com/watch?v=Xlr2XmlXRtI</a:t>
            </a:r>
            <a:endParaRPr lang="de-DE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62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670" fill="hold"/>
                                        <p:tgtEl>
                                          <p:spTgt spid="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4.07407E-6 C 0.00846 0.11365 0.01693 0.22754 0.04232 0.36226 C 0.06771 0.49699 0.13047 0.68634 0.15221 0.8081 C 0.17396 0.92963 0.17331 1.01088 0.17266 1.09236 " pathEditMode="relative" rAng="0" ptsTypes="AAAA">
                                      <p:cBhvr>
                                        <p:cTn id="10" dur="3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33" y="5460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" dur="790" fill="hold"/>
                                        <p:tgtEl>
                                          <p:spTgt spid="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4" dur="2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5533 1.11111E-6 C 0.05338 0.1125 0.04974 0.22245 0.04804 0.36505 C 0.04648 0.50741 0.05065 0.7331 0.0457 0.8544 C 0.04075 0.97592 0.06328 1.01875 0.06341 1.10092 " pathEditMode="relative" rAng="0" ptsTypes="AAAA">
                                      <p:cBhvr>
                                        <p:cTn id="16" dur="29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550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" dur="490" fill="hold"/>
                                        <p:tgtEl>
                                          <p:spTgt spid="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0" dur="213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-3.7037E-6 C 0.00807 0.11274 0.03177 0.09815 0.04987 0.24074 C 0.06809 0.38334 0.05039 0.67778 0.07213 0.79954 C 0.09375 0.92107 0.01132 1.03264 0.01093 1.11505 " pathEditMode="relative" rAng="0" ptsTypes="AAAA">
                                      <p:cBhvr>
                                        <p:cTn id="22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5574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4" dur="940" fill="hold"/>
                                        <p:tgtEl>
                                          <p:spTgt spid="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6" dur="18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26 2.96296E-6 C 0.00821 0.11296 0.02448 0.22315 0.03151 0.36597 C 0.03854 0.50856 0.02032 0.73472 0.04193 0.85625 C 0.06368 0.97801 -0.03437 1.02106 -0.03489 1.10324 " pathEditMode="relative" rAng="0" ptsTypes="AAAA">
                                      <p:cBhvr>
                                        <p:cTn id="28" dur="3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516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780" fill="hold"/>
                                        <p:tgtEl>
                                          <p:spTgt spid="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" dur="3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375E-6 -1.85185E-6 C 0.00442 0.13565 0.00885 0.26991 0.02226 0.42986 C 0.03554 0.58982 0.06862 0.81459 0.08007 0.95926 C 0.09153 1.10347 0.09127 1.2 0.09088 1.29676 " pathEditMode="relative" rAng="0" ptsTypes="AAAA">
                                      <p:cBhvr>
                                        <p:cTn id="34" dur="5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6483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6" dur="580" fill="hold"/>
                                        <p:tgtEl>
                                          <p:spTgt spid="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8" dur="2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1692 -1.85185E-6 C -0.01263 0.13287 -0.00416 0.26204 -0.00052 0.42986 C 0.00326 0.59722 -0.00625 0.86296 0.00495 1.00579 C 0.01628 1.14884 -0.03463 1.19931 -0.03489 1.29607 " pathEditMode="relative" rAng="0" ptsTypes="AAAA">
                                      <p:cBhvr>
                                        <p:cTn id="40" dur="489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64792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2" dur="900" fill="hold"/>
                                        <p:tgtEl>
                                          <p:spTgt spid="1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4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25E-6 3.33333E-6 C 0.00156 0.13287 0.00625 0.11574 0.0099 0.28333 C 0.01354 0.45115 0.01003 0.79768 0.01432 0.94097 C 0.01862 1.08402 0.00221 1.21527 0.00208 1.3125 " pathEditMode="relative" rAng="0" ptsTypes="AAAA">
                                      <p:cBhvr>
                                        <p:cTn id="46" dur="5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" y="6562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8" dur="870" fill="hold"/>
                                        <p:tgtEl>
                                          <p:spTgt spid="1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50" dur="1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7331 1.48148E-6 C -0.08268 0.13565 -0.10065 0.26782 -0.10833 0.43935 C -0.11615 0.61065 -0.09596 0.88217 -0.11992 1.02801 C -0.14401 1.1743 -0.03555 1.22592 -0.0349 1.32477 " pathEditMode="relative" rAng="0" ptsTypes="AAAA">
                                      <p:cBhvr>
                                        <p:cTn id="5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" y="6622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4" dur="820" fill="hold"/>
                                        <p:tgtEl>
                                          <p:spTgt spid="1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5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E-6 -3.33333E-6 C 0.00092 0.1169 0.00183 0.23403 0.00469 0.37269 C 0.00743 0.51111 0.01433 0.70602 0.0168 0.83125 C 0.01915 0.95625 0.01915 1.03982 0.01902 1.12385 " pathEditMode="relative" rAng="0" ptsTypes="AAAA">
                                      <p:cBhvr>
                                        <p:cTn id="58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" y="5618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0" dur="790" fill="hold"/>
                                        <p:tgtEl>
                                          <p:spTgt spid="1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62" dur="2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26 -4.81481E-6 C 0.00821 0.11297 0.02448 0.22315 0.03151 0.36598 C 0.03855 0.50857 0.02032 0.73473 0.04193 0.85625 C 0.06368 0.97801 -0.03437 1.02107 -0.03489 1.10325 " pathEditMode="relative" rAng="0" ptsTypes="AAAA">
                                      <p:cBhvr>
                                        <p:cTn id="64" dur="3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516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6" dur="490" fill="hold"/>
                                        <p:tgtEl>
                                          <p:spTgt spid="1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68" dur="213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125E-6 3.7037E-7 C 0.00808 0.11273 0.03177 0.09815 0.04987 0.24074 C 0.0681 0.38333 0.05039 0.67778 0.07214 0.79954 C 0.09375 0.92106 0.01133 1.03264 0.01094 1.11505 " pathEditMode="relative" rAng="0" ptsTypes="AAAA">
                                      <p:cBhvr>
                                        <p:cTn id="70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5574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2" dur="940" fill="hold"/>
                                        <p:tgtEl>
                                          <p:spTgt spid="1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74" dur="18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26 -2.96296E-6 C 0.0082 0.11297 0.02448 0.22315 0.03151 0.36598 C 0.03854 0.50857 0.02031 0.73473 0.04193 0.85625 C 0.06367 0.97801 -0.03437 1.02107 -0.0349 1.10324 " pathEditMode="relative" rAng="0" ptsTypes="AAAA">
                                      <p:cBhvr>
                                        <p:cTn id="76" dur="3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5162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8" dur="780" fill="hold"/>
                                        <p:tgtEl>
                                          <p:spTgt spid="1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80" dur="3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7.40741E-7 C 0.00443 0.13565 0.00886 0.26991 0.02227 0.42986 C 0.03555 0.58981 0.06862 0.81458 0.08008 0.95926 C 0.09154 1.10347 0.09128 1.2 0.09089 1.29676 " pathEditMode="relative" rAng="0" ptsTypes="AAAA">
                                      <p:cBhvr>
                                        <p:cTn id="82" dur="5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6483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4" dur="580" fill="hold"/>
                                        <p:tgtEl>
                                          <p:spTgt spid="1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86" dur="2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1692 4.44444E-6 C -0.01263 0.13287 -0.00416 0.26203 -0.00052 0.42986 C 0.00326 0.59722 -0.00625 0.86296 0.00495 1.00578 C 0.01628 1.14884 -0.03463 1.1993 -0.03489 1.29606 " pathEditMode="relative" rAng="0" ptsTypes="AAAA">
                                      <p:cBhvr>
                                        <p:cTn id="88" dur="489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6479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0" dur="900" fill="hold"/>
                                        <p:tgtEl>
                                          <p:spTgt spid="1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9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6 1.11111E-6 C 0.00157 0.13287 0.00625 0.11597 0.0099 0.28333 C 0.01355 0.45116 0.01003 0.79768 0.01433 0.94097 C 0.01862 1.08403 0.00222 1.21528 0.00209 1.3125 " pathEditMode="relative" rAng="0" ptsTypes="AAAA">
                                      <p:cBhvr>
                                        <p:cTn id="94" dur="5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2" y="6562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6" dur="870" fill="hold"/>
                                        <p:tgtEl>
                                          <p:spTgt spid="1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98" dur="18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7331 4.07407E-6 C -0.08269 0.13564 -0.10065 0.26782 -0.10834 0.43935 C -0.11615 0.61041 -0.09597 0.88194 -0.11993 1.02801 C -0.14401 1.1743 -0.03555 1.22592 -0.0349 1.32453 " pathEditMode="relative" rAng="0" ptsTypes="AAAA">
                                      <p:cBhvr>
                                        <p:cTn id="10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" y="66227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2" dur="670" fill="hold"/>
                                        <p:tgtEl>
                                          <p:spTgt spid="2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0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04167E-6 -1.11111E-6 C 0.00169 0.13634 0.00325 0.27315 0.00781 0.43426 C 0.01224 0.59583 0.02344 0.82269 0.02734 0.96875 C 0.03151 1.11458 0.03138 1.21181 0.03112 1.30972 " pathEditMode="relative" rAng="0" ptsTypes="AAAA">
                                      <p:cBhvr>
                                        <p:cTn id="106" dur="3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9" y="65486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8" dur="790" fill="hold"/>
                                        <p:tgtEl>
                                          <p:spTgt spid="2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10" dur="2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4.44444E-6 C 0.00833 0.13634 0.02461 0.26898 0.03164 0.44143 C 0.03867 0.61342 0.02044 0.88611 0.04206 1.03263 C 0.06406 1.17963 -0.03424 1.23148 -0.03489 1.33078 " pathEditMode="relative" rAng="0" ptsTypes="AAAA">
                                      <p:cBhvr>
                                        <p:cTn id="112" dur="3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6652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4" dur="490" fill="hold"/>
                                        <p:tgtEl>
                                          <p:spTgt spid="2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16" dur="213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6.25E-7 -3.7037E-7 C 0.0082 0.14468 0.0319 0.12593 0.05 0.30857 C 0.06823 0.49144 0.05052 0.86921 0.07227 1.02523 C 0.09414 1.18125 0.01146 1.32431 0.01107 1.43009 " pathEditMode="relative" rAng="0" ptsTypes="AAAA">
                                      <p:cBhvr>
                                        <p:cTn id="118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71505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0" dur="940" fill="hold"/>
                                        <p:tgtEl>
                                          <p:spTgt spid="2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22" dur="18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2.22222E-6 C 0.00833 0.14028 0.02461 0.27662 0.03164 0.45417 C 0.03867 0.63125 0.02044 0.91181 0.04206 1.06297 C 0.06406 1.21412 -0.03425 1.26759 -0.0349 1.36945 " pathEditMode="relative" rAng="0" ptsTypes="AAAA">
                                      <p:cBhvr>
                                        <p:cTn id="124" dur="3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6847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6" dur="780" fill="hold"/>
                                        <p:tgtEl>
                                          <p:spTgt spid="2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28" dur="32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1.48148E-6 C 0.00456 0.15023 0.00899 0.29884 0.0224 0.47569 C 0.03568 0.65278 0.06875 0.90139 0.08021 1.06157 C 0.09193 1.22153 0.09167 1.32847 0.09102 1.43542 " pathEditMode="relative" rAng="0" ptsTypes="AAAA">
                                      <p:cBhvr>
                                        <p:cTn id="130" dur="5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7" y="71759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32" dur="580" fill="hold"/>
                                        <p:tgtEl>
                                          <p:spTgt spid="2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34" dur="2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474 1.48148E-6 C -0.05026 0.15 -0.05612 0.29583 -0.05859 0.48518 C -0.0612 0.67407 -0.05469 0.97407 -0.06237 1.13518 C -0.07005 1.29676 -0.03516 1.3537 -0.0349 1.46296 " pathEditMode="relative" rAng="0" ptsTypes="AAAA">
                                      <p:cBhvr>
                                        <p:cTn id="136" dur="489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7314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38" dur="900" fill="hold"/>
                                        <p:tgtEl>
                                          <p:spTgt spid="2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4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25E-6 -7.40741E-7 C -0.00208 0.15116 -0.00859 0.13195 -0.01367 0.32199 C -0.01862 0.5125 -0.0138 0.90602 -0.01979 1.06898 C -0.02565 1.23148 -0.003 1.38056 -0.00287 1.4912 " pathEditMode="relative" rAng="0" ptsTypes="AAAA">
                                      <p:cBhvr>
                                        <p:cTn id="142" dur="5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7456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44" dur="870" fill="hold"/>
                                        <p:tgtEl>
                                          <p:spTgt spid="2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46" dur="18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733 4.81481E-6 C -0.08268 0.15 -0.10065 0.2956 -0.10833 0.48518 C -0.11614 0.67384 -0.09596 0.97361 -0.11992 1.13518 C -0.14401 1.29652 -0.03554 1.3537 -0.03489 1.4625 " pathEditMode="relative" rAng="0" ptsTypes="AAAA">
                                      <p:cBhvr>
                                        <p:cTn id="14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" y="73125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50" dur="670" fill="hold"/>
                                        <p:tgtEl>
                                          <p:spTgt spid="2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15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875E-6 3.7037E-6 C 0.0043 0.13611 0.00873 0.27222 0.02175 0.4331 C 0.0349 0.59421 0.06732 0.82083 0.07852 0.96643 C 0.08972 1.1118 0.08946 1.20902 0.08906 1.30648 " pathEditMode="relative" rAng="0" ptsTypes="AAAA">
                                      <p:cBhvr>
                                        <p:cTn id="154" dur="3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3" y="65324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56" dur="790" fill="hold"/>
                                        <p:tgtEl>
                                          <p:spTgt spid="2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58" dur="2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6237 -1.48148E-6 C 0.05912 0.13472 0.05287 0.26597 0.05013 0.43611 C 0.04753 0.60602 0.05443 0.8757 0.04623 1.0206 C 0.03789 1.16574 0.07539 1.2169 0.07565 1.31505 " pathEditMode="relative" rAng="0" ptsTypes="AAAA">
                                      <p:cBhvr>
                                        <p:cTn id="160" dur="3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65741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62" dur="490" fill="hold"/>
                                        <p:tgtEl>
                                          <p:spTgt spid="3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64" dur="213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3.7037E-6 C -0.00534 0.13356 -0.02122 0.1162 -0.03346 0.28472 C -0.0457 0.45347 -0.03372 0.80185 -0.04831 0.94583 C -0.06289 1.08958 -0.00755 1.22152 -0.00729 1.31921 " pathEditMode="relative" rAng="0" ptsTypes="AAAA">
                                      <p:cBhvr>
                                        <p:cTn id="166" dur="4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" y="65949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68" dur="940" fill="hold"/>
                                        <p:tgtEl>
                                          <p:spTgt spid="3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70" dur="18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4453 2.96296E-6 C -0.04688 0.13356 -0.05143 0.26342 -0.05339 0.43217 C -0.05534 0.60069 -0.05026 0.86805 -0.05638 1.0118 C -0.0625 1.15578 -0.03503 1.20648 -0.0349 1.3037 " pathEditMode="relative" rAng="0" ptsTypes="AAAA">
                                      <p:cBhvr>
                                        <p:cTn id="172" dur="3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65185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74" dur="780" fill="hold"/>
                                        <p:tgtEl>
                                          <p:spTgt spid="3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76" dur="3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45833E-6 -4.44444E-6 C 0.00443 0.15463 0.00899 0.30764 0.02279 0.48959 C 0.03646 0.672 0.07044 0.92801 0.08216 1.09283 C 0.09401 1.25718 0.09375 1.36713 0.09323 1.47755 " pathEditMode="relative" rAng="0" ptsTypes="AAAA">
                                      <p:cBhvr>
                                        <p:cTn id="178" dur="53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73866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0" dur="580" fill="hold"/>
                                        <p:tgtEl>
                                          <p:spTgt spid="3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82" dur="2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6 -7.40741E-7 C 0.0043 0.14421 0.01276 0.28426 0.01641 0.46574 C 0.02019 0.64745 0.01068 0.93542 0.02188 1.09028 C 0.03347 1.24537 -0.01771 1.29977 -0.0181 1.40509 " pathEditMode="relative" rAng="0" ptsTypes="AAAA">
                                      <p:cBhvr>
                                        <p:cTn id="184" dur="489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70255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6" dur="900" fill="hold"/>
                                        <p:tgtEl>
                                          <p:spTgt spid="3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88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875E-6 4.44444E-6 C 0.00196 0.1449 0.00742 0.12638 0.01172 0.30879 C 0.01602 0.49143 0.01185 0.86898 0.01693 1.025 C 0.02201 1.18078 0.00261 1.32384 0.00248 1.42986 " pathEditMode="relative" rAng="0" ptsTypes="AAAA">
                                      <p:cBhvr>
                                        <p:cTn id="190" dur="5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" y="71481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92" dur="870" fill="hold"/>
                                        <p:tgtEl>
                                          <p:spTgt spid="3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94" dur="18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3645 -1.11111E-6 C -0.13398 0.15278 -0.12916 0.30139 -0.12721 0.49398 C -0.12513 0.68611 -0.13046 0.99167 -0.12408 1.15625 C -0.1177 1.3206 -0.14648 1.3787 -0.14674 1.48958 " pathEditMode="relative" rAng="0" ptsTypes="AAAA">
                                      <p:cBhvr>
                                        <p:cTn id="19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74468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98" dur="670" fill="hold"/>
                                        <p:tgtEl>
                                          <p:spTgt spid="3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00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25E-6 -2.59259E-6 C 0.00208 0.17871 0.0043 0.35857 0.01094 0.56945 C 0.01758 0.78125 0.03398 1.07894 0.03958 1.27037 C 0.04531 1.46135 0.04518 1.58912 0.04492 1.71736 " pathEditMode="relative" rAng="0" ptsTypes="AAAA">
                                      <p:cBhvr>
                                        <p:cTn id="202" dur="3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" y="8585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04" dur="790" fill="hold"/>
                                        <p:tgtEl>
                                          <p:spTgt spid="3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06" dur="2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9167E-6 -1.85185E-6 C 0.00442 0.16204 0.0125 0.32014 0.01627 0.52454 C 0.01979 0.72963 0.01054 1.0544 0.02148 1.22894 C 0.03255 1.40371 -0.01758 1.46528 -0.01784 1.58357 " pathEditMode="relative" rAng="0" ptsTypes="AAAA">
                                      <p:cBhvr>
                                        <p:cTn id="208" dur="3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79167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10" dur="490" fill="hold"/>
                                        <p:tgtEl>
                                          <p:spTgt spid="3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12" dur="213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08333E-7 3.33333E-6 C 0.0082 0.15995 0.0319 0.13935 0.05 0.34143 C 0.06823 0.54352 0.05052 0.96111 0.07227 1.13379 C 0.09427 1.30602 0.01146 1.46435 0.01107 1.58125 " pathEditMode="relative" rAng="0" ptsTypes="AAAA">
                                      <p:cBhvr>
                                        <p:cTn id="214" dur="4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79051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16" dur="940" fill="hold"/>
                                        <p:tgtEl>
                                          <p:spTgt spid="3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18" dur="18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0 C 0.00859 0.1669 0.02487 0.3294 0.0319 0.54005 C 0.03893 0.75046 0.0207 1.08426 0.04232 1.26366 C 0.06458 1.44329 -0.03399 1.50694 -0.0349 1.62824 " pathEditMode="relative" rAng="0" ptsTypes="AAAA">
                                      <p:cBhvr>
                                        <p:cTn id="220" dur="3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81412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22" dur="780" fill="hold"/>
                                        <p:tgtEl>
                                          <p:spTgt spid="4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24" dur="32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11022E-16 -4.81481E-6 C 0.00026 0.17755 0.00052 0.35301 0.0013 0.5632 C 0.00208 0.7713 0.00417 1.06505 0.00482 1.2544 C 0.0056 1.44306 0.0056 1.56922 0.0056 1.69584 " pathEditMode="relative" rAng="0" ptsTypes="AAAA">
                                      <p:cBhvr>
                                        <p:cTn id="226" dur="53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84792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28" dur="580" fill="hold"/>
                                        <p:tgtEl>
                                          <p:spTgt spid="4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30" dur="2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6 0 C 0.0043 0.1919 0.01276 0.37824 0.01641 0.62037 C 0.02019 0.86157 0.01068 1.24491 0.02188 1.45093 C 0.03321 1.65741 -0.01771 1.73009 -0.01797 1.86991 " pathEditMode="relative" rAng="0" ptsTypes="AAAA">
                                      <p:cBhvr>
                                        <p:cTn id="232" dur="489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93495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34" dur="900" fill="hold"/>
                                        <p:tgtEl>
                                          <p:spTgt spid="4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236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04167E-6 -3.33333E-6 C -0.00052 0.18982 -0.00169 0.16528 -0.00261 0.40463 C -0.00352 0.64561 -0.00261 1.13866 -0.00365 1.34329 C -0.00482 1.54746 -0.00065 1.73496 -0.00065 1.87385 " pathEditMode="relative" rAng="0" ptsTypes="AAAA">
                                      <p:cBhvr>
                                        <p:cTn id="238" dur="5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93681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40" dur="870" fill="hold"/>
                                        <p:tgtEl>
                                          <p:spTgt spid="4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242" dur="174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3698 -1.48148E-6 C -0.1345 0.18056 -0.12968 0.35648 -0.1276 0.58496 C -0.12552 0.81227 -0.13086 1.17338 -0.12448 1.36806 C -0.11797 1.5625 -0.14713 1.63148 -0.14726 1.7625 " pathEditMode="relative" rAng="0" ptsTypes="AAAA">
                                      <p:cBhvr>
                                        <p:cTn id="244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88125"/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46" dur="670" fill="hold"/>
                                        <p:tgtEl>
                                          <p:spTgt spid="4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4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3.7037E-6 C 0.00417 0.1699 0.00703 0.33981 0.01628 0.54143 C 0.025 0.74189 0.04713 1.025 0.05508 1.20671 C 0.06432 1.38819 0.06432 1.50949 0.06224 1.63171 " pathEditMode="relative" rAng="0" ptsTypes="AAAA">
                                      <p:cBhvr>
                                        <p:cTn id="250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" y="81574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52" dur="790" fill="hold"/>
                                        <p:tgtEl>
                                          <p:spTgt spid="4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254" dur="2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9453 -2.96296E-6 C 0.08529 0.17662 0.06745 0.34885 0.05977 0.57176 C 0.05209 0.79445 0.07201 1.14792 0.04844 1.33773 C 0.02461 1.52801 0.1319 1.59537 0.13255 1.72385 " pathEditMode="relative" rAng="0" ptsTypes="AAAA">
                                      <p:cBhvr>
                                        <p:cTn id="256" dur="3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86181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58" dur="490" fill="hold"/>
                                        <p:tgtEl>
                                          <p:spTgt spid="4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260" dur="213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3.7037E-6 C 0.00365 0.17453 0.01445 0.15208 0.02279 0.37268 C 0.03112 0.59305 0.02305 1.04884 0.03294 1.23726 C 0.04284 1.42546 0.00508 1.59814 0.00495 1.72569 " pathEditMode="relative" rAng="0" ptsTypes="AAAA">
                                      <p:cBhvr>
                                        <p:cTn id="262" dur="4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" y="86273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64" dur="940" fill="hold"/>
                                        <p:tgtEl>
                                          <p:spTgt spid="4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66" dur="18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26 3.7037E-7 C 0.0082 0.17199 0.02448 0.33981 0.03151 0.55718 C 0.03854 0.77407 0.02031 1.11829 0.04193 1.30324 C 0.06367 1.48866 -0.03438 1.55417 -0.0349 1.6794 " pathEditMode="relative" rAng="0" ptsTypes="AAAA">
                                      <p:cBhvr>
                                        <p:cTn id="268" dur="3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83958"/>
                                    </p:animMotion>
                                  </p:childTnLst>
                                </p:cTn>
                              </p:par>
                              <p:par>
                                <p:cTn id="26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0" dur="780" fill="hold"/>
                                        <p:tgtEl>
                                          <p:spTgt spid="4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72" dur="29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4.07407E-6 C 0.003 0.18541 0.00599 0.36898 0.01511 0.58842 C 0.02422 0.80601 0.04688 1.11319 0.05469 1.31088 C 0.0625 1.50787 0.06237 1.63981 0.06211 1.77222 " pathEditMode="relative" rAng="0" ptsTypes="AAAA">
                                      <p:cBhvr>
                                        <p:cTn id="274" dur="53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2" y="88611"/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6" dur="580" fill="hold"/>
                                        <p:tgtEl>
                                          <p:spTgt spid="4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78" dur="2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9167E-6 -2.22222E-6 C 0.00429 0.18912 0.01276 0.37292 0.0164 0.61181 C 0.02018 0.84954 0.01067 1.22778 0.02187 1.43079 C 0.0332 1.63449 -0.01771 1.70625 -0.01797 1.84398 " pathEditMode="relative" rAng="0" ptsTypes="AAAA">
                                      <p:cBhvr>
                                        <p:cTn id="280" dur="489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92199"/>
                                    </p:animMotion>
                                  </p:childTnLst>
                                </p:cTn>
                              </p:par>
                              <p:par>
                                <p:cTn id="28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2" dur="900" fill="hold"/>
                                        <p:tgtEl>
                                          <p:spTgt spid="5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84" dur="1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45833E-6 2.96296E-6 C 0.00117 0.18078 0.00508 0.15787 0.00807 0.38518 C 0.01107 0.61435 0.0082 1.08426 0.01172 1.27916 C 0.01537 1.47361 0.00182 1.65208 0.00169 1.78426 " pathEditMode="relative" rAng="0" ptsTypes="AAAA">
                                      <p:cBhvr>
                                        <p:cTn id="286" dur="5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" y="89213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8" dur="870" fill="hold"/>
                                        <p:tgtEl>
                                          <p:spTgt spid="5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90" dur="1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5507 -2.59259E-6 C -0.06783 0.19121 -0.09231 0.37755 -0.10286 0.61922 C -0.11354 0.86019 -0.08593 1.2426 -0.11875 1.44885 C -0.15156 1.65463 -0.00338 1.72778 -0.00247 1.86644 " pathEditMode="relative" rAng="0" ptsTypes="AAAA">
                                      <p:cBhvr>
                                        <p:cTn id="292" dur="47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4" y="93310"/>
                                    </p:animMotion>
                                  </p:childTnLst>
                                </p:cTn>
                              </p:par>
                              <p:par>
                                <p:cTn id="29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94" dur="670" fill="hold"/>
                                        <p:tgtEl>
                                          <p:spTgt spid="5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96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6 -2.59259E-6 C 0.00221 0.19144 0.00429 0.38403 0.01041 0.61065 C 0.0164 0.83635 0.03138 1.1551 0.03658 1.35996 C 0.04244 1.56459 0.04218 1.70116 0.04192 1.83866 " pathEditMode="relative" rAng="0" ptsTypes="AAAA">
                                      <p:cBhvr>
                                        <p:cTn id="298" dur="3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6" y="91921"/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0" dur="790" fill="hold"/>
                                        <p:tgtEl>
                                          <p:spTgt spid="5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02" dur="2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2.22222E-6 C 0.00833 0.19213 0.02461 0.37894 0.03164 0.62199 C 0.03867 0.86389 0.02044 1.24815 0.04206 1.4544 C 0.06406 1.66158 -0.03425 1.73449 -0.0349 1.87454 " pathEditMode="relative" rAng="0" ptsTypes="AAAA">
                                      <p:cBhvr>
                                        <p:cTn id="304" dur="3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93727"/>
                                    </p:animMotion>
                                  </p:childTnLst>
                                </p:cTn>
                              </p:par>
                              <p:par>
                                <p:cTn id="30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6" dur="490" fill="hold"/>
                                        <p:tgtEl>
                                          <p:spTgt spid="5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08" dur="213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2.96296E-6 C 0.0082 0.20092 0.0319 0.175 0.05 0.4287 C 0.06823 0.68287 0.05052 1.20694 0.07226 1.42361 C 0.09414 1.64051 0.01146 1.83912 0.01107 1.98611 " pathEditMode="relative" rAng="0" ptsTypes="AAAA">
                                      <p:cBhvr>
                                        <p:cTn id="310" dur="4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99306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12" dur="940" fill="hold"/>
                                        <p:tgtEl>
                                          <p:spTgt spid="5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14" dur="18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3.7037E-7 C 0.00833 0.19583 0.02461 0.38588 0.03164 0.63357 C 0.03867 0.88032 0.02044 1.27176 0.04205 1.48264 C 0.06406 1.69352 -0.03425 1.76806 -0.0349 1.91019 " pathEditMode="relative" rAng="0" ptsTypes="AAAA">
                                      <p:cBhvr>
                                        <p:cTn id="316" dur="3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95509"/>
                                    </p:animMotion>
                                  </p:childTnLst>
                                </p:cTn>
                              </p:par>
                              <p:par>
                                <p:cTn id="31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18" dur="780" fill="hold"/>
                                        <p:tgtEl>
                                          <p:spTgt spid="5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0" dur="32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45833E-6 3.33333E-6 C 0.00404 0.2118 0.00794 0.42106 0.01979 0.67014 C 0.03164 0.91944 0.06107 1.26967 0.07122 1.49537 C 0.08164 1.7206 0.08138 1.87129 0.08086 2.02199 " pathEditMode="relative" rAng="0" ptsTypes="AAAA">
                                      <p:cBhvr>
                                        <p:cTn id="322" dur="53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9" y="101088"/>
                                    </p:animMotion>
                                  </p:childTnLst>
                                </p:cTn>
                              </p:par>
                              <p:par>
                                <p:cTn id="32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24" dur="580" fill="hold"/>
                                        <p:tgtEl>
                                          <p:spTgt spid="5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6" dur="23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6145 -1.48148E-6 C -0.06184 0.2044 -0.06263 0.40301 -0.06289 0.66088 C -0.06328 0.91783 -0.0625 1.32639 -0.06341 1.54583 C -0.06445 1.76597 -0.05989 1.84352 -0.05976 1.99236 " pathEditMode="relative" rAng="0" ptsTypes="AAAA">
                                      <p:cBhvr>
                                        <p:cTn id="328" dur="489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99606"/>
                                    </p:animMotion>
                                  </p:childTnLst>
                                </p:cTn>
                              </p:par>
                              <p:par>
                                <p:cTn id="32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30" dur="900" fill="hold"/>
                                        <p:tgtEl>
                                          <p:spTgt spid="58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32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7618 2.59259E-6 C -0.07071 0.20231 -0.05339 0.17662 -0.03998 0.43078 C -0.02683 0.68565 -0.03959 1.21227 -0.0237 1.42986 C -0.00808 1.64745 -0.06823 1.84676 -0.06862 1.9949 " pathEditMode="relative" rAng="0" ptsTypes="AAAA">
                                      <p:cBhvr>
                                        <p:cTn id="334" dur="52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99745"/>
                                    </p:animMotion>
                                  </p:childTnLst>
                                </p:cTn>
                              </p:par>
                              <p:par>
                                <p:cTn id="33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36" dur="870" fill="hold"/>
                                        <p:tgtEl>
                                          <p:spTgt spid="59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38" dur="18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543 0.03218 C -0.05807 0.24005 -0.06536 0.44167 -0.06849 0.70417 C -0.07161 0.96505 -0.06341 1.3801 -0.07318 1.60394 C -0.08281 1.82732 -0.03906 1.90648 -0.03867 2.05718 " pathEditMode="relative" rAng="0" ptsTypes="AAAA">
                                      <p:cBhvr>
                                        <p:cTn id="340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101250"/>
                                    </p:animMotion>
                                  </p:childTnLst>
                                </p:cTn>
                              </p:par>
                              <p:par>
                                <p:cTn id="34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42" dur="670" fill="hold"/>
                                        <p:tgtEl>
                                          <p:spTgt spid="6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44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-2.22045E-16 C 0.00195 0.18542 0.00404 0.37083 0.01016 0.59097 C 0.01641 0.80926 0.03164 1.11782 0.03685 1.3162 C 0.04232 1.51412 0.04219 1.64653 0.04193 1.7794 " pathEditMode="relative" rAng="0" ptsTypes="AAAA">
                                      <p:cBhvr>
                                        <p:cTn id="346" dur="3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6" y="88958"/>
                                    </p:animMotion>
                                  </p:childTnLst>
                                </p:cTn>
                              </p:par>
                              <p:par>
                                <p:cTn id="34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48" dur="790" fill="hold"/>
                                        <p:tgtEl>
                                          <p:spTgt spid="6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50" dur="2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5599 -4.44444E-6 C 0.0539 0.18311 0.05 0.36112 0.04817 0.59213 C 0.04648 0.82246 0.05091 1.18866 0.0457 1.38542 C 0.04036 1.58241 0.06432 1.65186 0.06458 1.78519 " pathEditMode="relative" rAng="0" ptsTypes="AAAA">
                                      <p:cBhvr>
                                        <p:cTn id="352" dur="3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89259"/>
                                    </p:animMotion>
                                  </p:childTnLst>
                                </p:cTn>
                              </p:par>
                              <p:par>
                                <p:cTn id="35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4" dur="490" fill="hold"/>
                                        <p:tgtEl>
                                          <p:spTgt spid="6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56" dur="213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25E-6 -2.96296E-6 C -0.00534 0.19167 -0.02123 0.16667 -0.03346 0.40834 C -0.0457 0.6507 -0.03373 1.14977 -0.04831 1.35625 C -0.06289 1.5625 -0.00755 1.75162 -0.00729 1.8919 " pathEditMode="relative" rAng="0" ptsTypes="AAAA">
                                      <p:cBhvr>
                                        <p:cTn id="358" dur="4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" y="94583"/>
                                    </p:animMotion>
                                  </p:childTnLst>
                                </p:cTn>
                              </p:par>
                              <p:par>
                                <p:cTn id="359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60" dur="940" fill="hold"/>
                                        <p:tgtEl>
                                          <p:spTgt spid="63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62" dur="18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3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971 -2.22045E-16 C -0.04297 0.19282 -0.04922 0.38009 -0.05195 0.62361 C -0.05468 0.86667 -0.04765 1.25231 -0.05612 1.45972 C -0.06458 1.66759 -0.02669 1.74074 -0.02643 1.88102 " pathEditMode="relative" rAng="0" ptsTypes="AAAA">
                                      <p:cBhvr>
                                        <p:cTn id="364" dur="3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94051"/>
                                    </p:animMotion>
                                  </p:childTnLst>
                                </p:cTn>
                              </p:par>
                              <p:par>
                                <p:cTn id="365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66" dur="960" fill="hold"/>
                                        <p:tgtEl>
                                          <p:spTgt spid="64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7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68" dur="193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9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4.44444E-6 C 0.003 0.22222 0.00586 0.44166 0.01471 0.703 C 0.02344 0.96458 0.04505 1.33148 0.05248 1.56851 C 0.06042 1.80439 0.06029 1.96203 0.05964 2.12083 " pathEditMode="relative" rAng="0" ptsTypes="AAAA">
                                      <p:cBhvr>
                                        <p:cTn id="370" dur="62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5" y="106042"/>
                                    </p:animMotion>
                                  </p:childTnLst>
                                </p:cTn>
                              </p:par>
                              <p:par>
                                <p:cTn id="371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72" dur="960" fill="hold"/>
                                        <p:tgtEl>
                                          <p:spTgt spid="65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3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74" dur="2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5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2096 1.11111E-6 C -0.02161 0.2044 -0.02305 0.40301 -0.02357 0.65995 C -0.02409 0.91736 -0.02266 1.32523 -0.02435 1.54467 C -0.02617 1.76458 -0.01823 1.84167 -0.0181 1.99097 " pathEditMode="relative" rAng="0" ptsTypes="AAAA">
                                      <p:cBhvr>
                                        <p:cTn id="376" dur="489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99537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78" dur="960" fill="hold"/>
                                        <p:tgtEl>
                                          <p:spTgt spid="66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9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80" dur="193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1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2982 0.00602 C 0.03464 0.2044 0.04779 0.17916 0.0582 0.4287 C 0.06849 0.67847 0.05859 1.19514 0.0707 1.40833 C 0.08294 1.62129 0.0362 1.81713 0.03581 1.96227 " pathEditMode="relative" rAng="0" ptsTypes="AAAA">
                                      <p:cBhvr>
                                        <p:cTn id="382" dur="44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97801"/>
                                    </p:animMotion>
                                  </p:childTnLst>
                                </p:cTn>
                              </p:par>
                              <p:par>
                                <p:cTn id="383" presetID="6" presetClass="emp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84" dur="870" fill="hold"/>
                                        <p:tgtEl>
                                          <p:spTgt spid="67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5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86" dur="233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7" presetID="0" presetClass="path" presetSubtype="0" repeatCount="indefinite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3229 -4.07407E-6 C -0.12891 0.2044 -0.1224 0.40301 -0.11966 0.66042 C -0.1168 0.91713 -0.12409 1.32547 -0.11537 1.54561 C -0.10599 1.76528 -0.14596 1.84283 -0.14675 1.99121 " pathEditMode="relative" rAng="0" ptsTypes="AAAA">
                                      <p:cBhvr>
                                        <p:cTn id="388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99560"/>
                                    </p:animMotion>
                                  </p:childTnLst>
                                </p:cTn>
                              </p:par>
                              <p:par>
                                <p:cTn id="38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1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2" dur="660" fill="hold"/>
                                        <p:tgtEl>
                                          <p:spTgt spid="70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0" presetClass="pat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48148E-6 C -0.04232 0.05995 -0.08464 0.1206 -0.08125 0.20023 C -0.07773 0.28055 0.02604 0.38171 0.02083 0.47963 C 0.01562 0.57731 -0.10729 0.69305 -0.11211 0.78588 C -0.11693 0.8794 -0.02617 0.98379 -0.00781 1.03912 C 0.01068 1.09467 0.00456 1.10671 -0.00156 1.11875 " pathEditMode="relative" rAng="0" ptsTypes="AAAAAA">
                                      <p:cBhvr>
                                        <p:cTn id="394" dur="3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70" y="55926"/>
                                    </p:animMotion>
                                  </p:childTnLst>
                                </p:cTn>
                              </p:par>
                              <p:par>
                                <p:cTn id="39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6" dur="1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7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8" dur="780" fill="hold"/>
                                        <p:tgtEl>
                                          <p:spTgt spid="71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9" presetID="0" presetClass="pat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4.81481E-6 C -0.04297 0.05996 -0.022 0.14005 -0.01849 0.21968 C -0.00325 0.30232 0.03893 0.38426 0.03373 0.48195 C 0.02852 0.5794 -0.0237 0.70116 -0.02513 0.79375 C -0.02656 0.88612 0.00703 0.98241 0.02539 1.03681 C 0.04401 1.09329 0.00391 1.10533 -0.00221 1.11875 " pathEditMode="relative" rAng="0" ptsTypes="AAAAAA">
                                      <p:cBhvr>
                                        <p:cTn id="400" dur="384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" y="55926"/>
                                    </p:animMotion>
                                  </p:childTnLst>
                                </p:cTn>
                              </p:par>
                              <p:par>
                                <p:cTn id="40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2" dur="214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3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4" dur="580" fill="hold"/>
                                        <p:tgtEl>
                                          <p:spTgt spid="72"/>
                                        </p:tgtEl>
                                      </p:cBhvr>
                                      <p:by x="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5" presetID="0" presetClass="pat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3.33333E-6 C -0.04336 0.05996 -0.05911 0.14051 -0.0556 0.22037 C -0.04036 0.30348 -0.01562 0.38519 -0.02083 0.48264 C -0.02604 0.5801 -0.07174 0.70023 -0.07317 0.79375 C -0.07461 0.88449 -0.05625 0.94769 -0.03789 1.00278 C -0.01927 1.05834 0.00391 1.10533 -0.00221 1.11875 " pathEditMode="relative" rAng="0" ptsTypes="AAAAAA">
                                      <p:cBhvr>
                                        <p:cTn id="406" dur="421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3" y="5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NeueHaasGroteskDisp Pro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 YIN</dc:creator>
  <cp:lastModifiedBy>Thomas Ströbel</cp:lastModifiedBy>
  <cp:revision>3</cp:revision>
  <dcterms:created xsi:type="dcterms:W3CDTF">2021-11-18T22:06:39Z</dcterms:created>
  <dcterms:modified xsi:type="dcterms:W3CDTF">2024-02-02T10:28:30Z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CONFIDENTIAL &amp; RESTRICTED</vt:lpwstr>
  </property>
  <property fmtid="{D5CDD505-2E9C-101B-9397-08002B2CF9AE}" pid="4" name="MSIP_Label_7f0ea3bf-098d-497f-9948-5e528bb54b39_Enabled">
    <vt:lpwstr>true</vt:lpwstr>
  </property>
  <property fmtid="{D5CDD505-2E9C-101B-9397-08002B2CF9AE}" pid="5" name="MSIP_Label_7f0ea3bf-098d-497f-9948-5e528bb54b39_SetDate">
    <vt:lpwstr>2021-11-18T22:06:52Z</vt:lpwstr>
  </property>
  <property fmtid="{D5CDD505-2E9C-101B-9397-08002B2CF9AE}" pid="6" name="MSIP_Label_7f0ea3bf-098d-497f-9948-5e528bb54b39_Method">
    <vt:lpwstr>Privileged</vt:lpwstr>
  </property>
  <property fmtid="{D5CDD505-2E9C-101B-9397-08002B2CF9AE}" pid="7" name="MSIP_Label_7f0ea3bf-098d-497f-9948-5e528bb54b39_Name">
    <vt:lpwstr>7f0ea3bf-098d-497f-9948-5e528bb54b39</vt:lpwstr>
  </property>
  <property fmtid="{D5CDD505-2E9C-101B-9397-08002B2CF9AE}" pid="8" name="MSIP_Label_7f0ea3bf-098d-497f-9948-5e528bb54b39_SiteId">
    <vt:lpwstr>b3f4f7c2-72ce-4192-aba4-d6c7719b5766</vt:lpwstr>
  </property>
  <property fmtid="{D5CDD505-2E9C-101B-9397-08002B2CF9AE}" pid="9" name="MSIP_Label_7f0ea3bf-098d-497f-9948-5e528bb54b39_ActionId">
    <vt:lpwstr>d8014fef-af5f-4da1-848e-1d93474621f3</vt:lpwstr>
  </property>
  <property fmtid="{D5CDD505-2E9C-101B-9397-08002B2CF9AE}" pid="10" name="MSIP_Label_7f0ea3bf-098d-497f-9948-5e528bb54b39_ContentBits">
    <vt:lpwstr>0</vt:lpwstr>
  </property>
</Properties>
</file>